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_rels/item1.xml.rels" ContentType="application/vnd.openxmlformats-package.relationships+xml"/>
  <Override PartName="/customXml/_rels/item2.xml.rels" ContentType="application/vnd.openxmlformats-package.relationships+xml"/>
  <Override PartName="/customXml/_rels/item3.xml.rels" ContentType="application/vnd.openxmlformats-package.relationships+xml"/>
  <Override PartName="/customXml/itemProps2.xml" ContentType="application/vnd.openxmlformats-officedocument.customXmlProperties+xml"/>
  <Override PartName="/customXml/item3.xml" ContentType="application/xml"/>
  <Override PartName="/customXml/itemProps3.xml" ContentType="application/vnd.openxmlformats-officedocument.customXml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Masters/slideMaster41.xml" ContentType="application/vnd.openxmlformats-officedocument.presentationml.slideMaster+xml"/>
  <Override PartName="/ppt/slideMasters/slideMaster42.xml" ContentType="application/vnd.openxmlformats-officedocument.presentationml.slideMaster+xml"/>
  <Override PartName="/ppt/slideMasters/slideMaster43.xml" ContentType="application/vnd.openxmlformats-officedocument.presentationml.slideMaster+xml"/>
  <Override PartName="/ppt/slideMasters/slideMaster44.xml" ContentType="application/vnd.openxmlformats-officedocument.presentationml.slideMaster+xml"/>
  <Override PartName="/ppt/slideMasters/slideMaster45.xml" ContentType="application/vnd.openxmlformats-officedocument.presentationml.slideMaster+xml"/>
  <Override PartName="/ppt/slideMasters/slideMaster46.xml" ContentType="application/vnd.openxmlformats-officedocument.presentationml.slideMaster+xml"/>
  <Override PartName="/ppt/slideMasters/slideMaster47.xml" ContentType="application/vnd.openxmlformats-officedocument.presentationml.slideMaster+xml"/>
  <Override PartName="/ppt/slideMasters/slideMaster48.xml" ContentType="application/vnd.openxmlformats-officedocument.presentationml.slideMaster+xml"/>
  <Override PartName="/ppt/slideMasters/_rels/slideMaster40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22.xml.rels" ContentType="application/vnd.openxmlformats-package.relationships+xml"/>
  <Override PartName="/ppt/slideMasters/_rels/slideMaster4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20.xml.rels" ContentType="application/vnd.openxmlformats-package.relationships+xml"/>
  <Override PartName="/ppt/slideMasters/_rels/slideMaster4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1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43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44.xml.rels" ContentType="application/vnd.openxmlformats-package.relationships+xml"/>
  <Override PartName="/ppt/slideMasters/_rels/slideMaster23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45.xml.rels" ContentType="application/vnd.openxmlformats-package.relationships+xml"/>
  <Override PartName="/ppt/slideMasters/_rels/slideMaster24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46.xml.rels" ContentType="application/vnd.openxmlformats-package.relationships+xml"/>
  <Override PartName="/ppt/slideMasters/_rels/slideMaster25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47.xml.rels" ContentType="application/vnd.openxmlformats-package.relationships+xml"/>
  <Override PartName="/ppt/slideMasters/_rels/slideMaster26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48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12.xml.rels" ContentType="application/vnd.openxmlformats-package.relationships+xml"/>
  <Override PartName="/ppt/slideMasters/_rels/slideMaster13.xml.rels" ContentType="application/vnd.openxmlformats-package.relationships+xml"/>
  <Override PartName="/ppt/slideMasters/_rels/slideMaster14.xml.rels" ContentType="application/vnd.openxmlformats-package.relationships+xml"/>
  <Override PartName="/ppt/slideMasters/_rels/slideMaster15.xml.rels" ContentType="application/vnd.openxmlformats-package.relationships+xml"/>
  <Override PartName="/ppt/slideMasters/_rels/slideMaster16.xml.rels" ContentType="application/vnd.openxmlformats-package.relationships+xml"/>
  <Override PartName="/ppt/slideMasters/_rels/slideMaster17.xml.rels" ContentType="application/vnd.openxmlformats-package.relationships+xml"/>
  <Override PartName="/ppt/slideMasters/_rels/slideMaster18.xml.rels" ContentType="application/vnd.openxmlformats-package.relationships+xml"/>
  <Override PartName="/ppt/slideMasters/_rels/slideMaster19.xml.rels" ContentType="application/vnd.openxmlformats-package.relationships+xml"/>
  <Override PartName="/ppt/slideMasters/_rels/slideMaster27.xml.rels" ContentType="application/vnd.openxmlformats-package.relationships+xml"/>
  <Override PartName="/ppt/slideMasters/_rels/slideMaster28.xml.rels" ContentType="application/vnd.openxmlformats-package.relationships+xml"/>
  <Override PartName="/ppt/slideMasters/_rels/slideMaster29.xml.rels" ContentType="application/vnd.openxmlformats-package.relationships+xml"/>
  <Override PartName="/ppt/slideMasters/_rels/slideMaster30.xml.rels" ContentType="application/vnd.openxmlformats-package.relationships+xml"/>
  <Override PartName="/ppt/slideMasters/_rels/slideMaster31.xml.rels" ContentType="application/vnd.openxmlformats-package.relationships+xml"/>
  <Override PartName="/ppt/slideMasters/_rels/slideMaster32.xml.rels" ContentType="application/vnd.openxmlformats-package.relationships+xml"/>
  <Override PartName="/ppt/slideMasters/_rels/slideMaster33.xml.rels" ContentType="application/vnd.openxmlformats-package.relationships+xml"/>
  <Override PartName="/ppt/slideMasters/_rels/slideMaster34.xml.rels" ContentType="application/vnd.openxmlformats-package.relationships+xml"/>
  <Override PartName="/ppt/slideMasters/_rels/slideMaster35.xml.rels" ContentType="application/vnd.openxmlformats-package.relationships+xml"/>
  <Override PartName="/ppt/slideMasters/_rels/slideMaster36.xml.rels" ContentType="application/vnd.openxmlformats-package.relationships+xml"/>
  <Override PartName="/ppt/slideMasters/_rels/slideMaster37.xml.rels" ContentType="application/vnd.openxmlformats-package.relationships+xml"/>
  <Override PartName="/ppt/slideMasters/_rels/slideMaster38.xml.rels" ContentType="application/vnd.openxmlformats-package.relationships+xml"/>
  <Override PartName="/ppt/slideMasters/_rels/slideMaster39.xml.rels" ContentType="application/vnd.openxmlformats-package.relationships+xml"/>
  <Override PartName="/ppt/slideMasters/_rels/slideMaster49.xml.rels" ContentType="application/vnd.openxmlformats-package.relationships+xml"/>
  <Override PartName="/ppt/slideMasters/_rels/slideMaster50.xml.rels" ContentType="application/vnd.openxmlformats-package.relationships+xml"/>
  <Override PartName="/ppt/slideMasters/slideMaster49.xml" ContentType="application/vnd.openxmlformats-officedocument.presentationml.slideMaster+xml"/>
  <Override PartName="/ppt/slideMasters/slideMaster50.xml" ContentType="application/vnd.openxmlformats-officedocument.presentationml.slideMaster+xml"/>
  <Override PartName="/ppt/theme/theme26.xml" ContentType="application/vnd.openxmlformats-officedocument.theme+xml"/>
  <Override PartName="/ppt/theme/theme1.xml" ContentType="application/vnd.openxmlformats-officedocument.theme+xml"/>
  <Override PartName="/ppt/theme/theme27.xml" ContentType="application/vnd.openxmlformats-officedocument.theme+xml"/>
  <Override PartName="/ppt/theme/theme2.xml" ContentType="application/vnd.openxmlformats-officedocument.theme+xml"/>
  <Override PartName="/ppt/theme/theme28.xml" ContentType="application/vnd.openxmlformats-officedocument.theme+xml"/>
  <Override PartName="/ppt/theme/theme3.xml" ContentType="application/vnd.openxmlformats-officedocument.theme+xml"/>
  <Override PartName="/ppt/theme/theme29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40.xml" ContentType="application/vnd.openxmlformats-officedocument.theme+xml"/>
  <Override PartName="/ppt/theme/theme6.xml" ContentType="application/vnd.openxmlformats-officedocument.theme+xml"/>
  <Override PartName="/ppt/theme/theme41.xml" ContentType="application/vnd.openxmlformats-officedocument.theme+xml"/>
  <Override PartName="/ppt/theme/theme7.xml" ContentType="application/vnd.openxmlformats-officedocument.theme+xml"/>
  <Override PartName="/ppt/theme/theme42.xml" ContentType="application/vnd.openxmlformats-officedocument.theme+xml"/>
  <Override PartName="/ppt/theme/theme8.xml" ContentType="application/vnd.openxmlformats-officedocument.theme+xml"/>
  <Override PartName="/ppt/theme/theme43.xml" ContentType="application/vnd.openxmlformats-officedocument.theme+xml"/>
  <Override PartName="/ppt/theme/theme9.xml" ContentType="application/vnd.openxmlformats-officedocument.theme+xml"/>
  <Override PartName="/ppt/theme/theme44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theme/theme24.xml" ContentType="application/vnd.openxmlformats-officedocument.theme+xml"/>
  <Override PartName="/ppt/theme/theme25.xml" ContentType="application/vnd.openxmlformats-officedocument.theme+xml"/>
  <Override PartName="/ppt/theme/theme30.xml" ContentType="application/vnd.openxmlformats-officedocument.theme+xml"/>
  <Override PartName="/ppt/theme/theme31.xml" ContentType="application/vnd.openxmlformats-officedocument.theme+xml"/>
  <Override PartName="/ppt/theme/theme32.xml" ContentType="application/vnd.openxmlformats-officedocument.theme+xml"/>
  <Override PartName="/ppt/theme/theme33.xml" ContentType="application/vnd.openxmlformats-officedocument.theme+xml"/>
  <Override PartName="/ppt/theme/theme34.xml" ContentType="application/vnd.openxmlformats-officedocument.theme+xml"/>
  <Override PartName="/ppt/theme/theme35.xml" ContentType="application/vnd.openxmlformats-officedocument.theme+xml"/>
  <Override PartName="/ppt/theme/theme36.xml" ContentType="application/vnd.openxmlformats-officedocument.theme+xml"/>
  <Override PartName="/ppt/theme/theme37.xml" ContentType="application/vnd.openxmlformats-officedocument.theme+xml"/>
  <Override PartName="/ppt/theme/theme38.xml" ContentType="application/vnd.openxmlformats-officedocument.theme+xml"/>
  <Override PartName="/ppt/theme/theme39.xml" ContentType="application/vnd.openxmlformats-officedocument.theme+xml"/>
  <Override PartName="/ppt/theme/theme45.xml" ContentType="application/vnd.openxmlformats-officedocument.theme+xml"/>
  <Override PartName="/ppt/theme/theme46.xml" ContentType="application/vnd.openxmlformats-officedocument.theme+xml"/>
  <Override PartName="/ppt/theme/theme47.xml" ContentType="application/vnd.openxmlformats-officedocument.theme+xml"/>
  <Override PartName="/ppt/theme/theme48.xml" ContentType="application/vnd.openxmlformats-officedocument.theme+xml"/>
  <Override PartName="/ppt/theme/theme49.xml" ContentType="application/vnd.openxmlformats-officedocument.theme+xml"/>
  <Override PartName="/ppt/theme/theme50.xml" ContentType="application/vnd.openxmlformats-officedocument.theme+xml"/>
  <Override PartName="/ppt/media/image1.jpeg" ContentType="image/jpeg"/>
  <Override PartName="/ppt/media/image3.png" ContentType="image/png"/>
  <Override PartName="/ppt/media/image2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  <p:sldMasterId id="2147483670" r:id="rId13"/>
    <p:sldMasterId id="2147483672" r:id="rId14"/>
    <p:sldMasterId id="2147483674" r:id="rId15"/>
    <p:sldMasterId id="2147483676" r:id="rId16"/>
    <p:sldMasterId id="2147483678" r:id="rId17"/>
    <p:sldMasterId id="2147483680" r:id="rId18"/>
    <p:sldMasterId id="2147483682" r:id="rId19"/>
    <p:sldMasterId id="2147483684" r:id="rId20"/>
    <p:sldMasterId id="2147483686" r:id="rId21"/>
    <p:sldMasterId id="2147483688" r:id="rId22"/>
    <p:sldMasterId id="2147483690" r:id="rId23"/>
    <p:sldMasterId id="2147483692" r:id="rId24"/>
    <p:sldMasterId id="2147483694" r:id="rId25"/>
    <p:sldMasterId id="2147483696" r:id="rId26"/>
    <p:sldMasterId id="2147483698" r:id="rId27"/>
    <p:sldMasterId id="2147483700" r:id="rId28"/>
    <p:sldMasterId id="2147483702" r:id="rId29"/>
    <p:sldMasterId id="2147483704" r:id="rId30"/>
    <p:sldMasterId id="2147483706" r:id="rId31"/>
    <p:sldMasterId id="2147483708" r:id="rId32"/>
    <p:sldMasterId id="2147483710" r:id="rId33"/>
    <p:sldMasterId id="2147483712" r:id="rId34"/>
    <p:sldMasterId id="2147483714" r:id="rId35"/>
    <p:sldMasterId id="2147483716" r:id="rId36"/>
    <p:sldMasterId id="2147483718" r:id="rId37"/>
    <p:sldMasterId id="2147483720" r:id="rId38"/>
    <p:sldMasterId id="2147483722" r:id="rId39"/>
    <p:sldMasterId id="2147483724" r:id="rId40"/>
    <p:sldMasterId id="2147483726" r:id="rId41"/>
    <p:sldMasterId id="2147483728" r:id="rId42"/>
    <p:sldMasterId id="2147483730" r:id="rId43"/>
    <p:sldMasterId id="2147483732" r:id="rId44"/>
    <p:sldMasterId id="2147483734" r:id="rId45"/>
    <p:sldMasterId id="2147483736" r:id="rId46"/>
    <p:sldMasterId id="2147483738" r:id="rId47"/>
    <p:sldMasterId id="2147483740" r:id="rId48"/>
    <p:sldMasterId id="2147483742" r:id="rId49"/>
    <p:sldMasterId id="2147483744" r:id="rId50"/>
    <p:sldMasterId id="2147483746" r:id="rId51"/>
  </p:sldMasterIdLst>
  <p:sldIdLst>
    <p:sldId id="256" r:id="rId52"/>
    <p:sldId id="257" r:id="rId53"/>
    <p:sldId id="258" r:id="rId54"/>
    <p:sldId id="259" r:id="rId55"/>
    <p:sldId id="260" r:id="rId56"/>
    <p:sldId id="261" r:id="rId57"/>
    <p:sldId id="262" r:id="rId58"/>
    <p:sldId id="263" r:id="rId59"/>
    <p:sldId id="264" r:id="rId60"/>
    <p:sldId id="265" r:id="rId61"/>
    <p:sldId id="266" r:id="rId62"/>
    <p:sldId id="267" r:id="rId63"/>
    <p:sldId id="268" r:id="rId64"/>
    <p:sldId id="269" r:id="rId65"/>
  </p:sldIdLst>
  <p:sldSz cx="9144000" cy="51435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Master" Target="slideMasters/slideMaster13.xml"/><Relationship Id="rId15" Type="http://schemas.openxmlformats.org/officeDocument/2006/relationships/slideMaster" Target="slideMasters/slideMaster14.xml"/><Relationship Id="rId16" Type="http://schemas.openxmlformats.org/officeDocument/2006/relationships/slideMaster" Target="slideMasters/slideMaster15.xml"/><Relationship Id="rId17" Type="http://schemas.openxmlformats.org/officeDocument/2006/relationships/slideMaster" Target="slideMasters/slideMaster16.xml"/><Relationship Id="rId18" Type="http://schemas.openxmlformats.org/officeDocument/2006/relationships/slideMaster" Target="slideMasters/slideMaster17.xml"/><Relationship Id="rId19" Type="http://schemas.openxmlformats.org/officeDocument/2006/relationships/slideMaster" Target="slideMasters/slideMaster18.xml"/><Relationship Id="rId20" Type="http://schemas.openxmlformats.org/officeDocument/2006/relationships/slideMaster" Target="slideMasters/slideMaster19.xml"/><Relationship Id="rId21" Type="http://schemas.openxmlformats.org/officeDocument/2006/relationships/slideMaster" Target="slideMasters/slideMaster20.xml"/><Relationship Id="rId22" Type="http://schemas.openxmlformats.org/officeDocument/2006/relationships/slideMaster" Target="slideMasters/slideMaster21.xml"/><Relationship Id="rId23" Type="http://schemas.openxmlformats.org/officeDocument/2006/relationships/slideMaster" Target="slideMasters/slideMaster22.xml"/><Relationship Id="rId24" Type="http://schemas.openxmlformats.org/officeDocument/2006/relationships/slideMaster" Target="slideMasters/slideMaster23.xml"/><Relationship Id="rId25" Type="http://schemas.openxmlformats.org/officeDocument/2006/relationships/slideMaster" Target="slideMasters/slideMaster24.xml"/><Relationship Id="rId26" Type="http://schemas.openxmlformats.org/officeDocument/2006/relationships/slideMaster" Target="slideMasters/slideMaster25.xml"/><Relationship Id="rId27" Type="http://schemas.openxmlformats.org/officeDocument/2006/relationships/slideMaster" Target="slideMasters/slideMaster26.xml"/><Relationship Id="rId28" Type="http://schemas.openxmlformats.org/officeDocument/2006/relationships/slideMaster" Target="slideMasters/slideMaster27.xml"/><Relationship Id="rId29" Type="http://schemas.openxmlformats.org/officeDocument/2006/relationships/slideMaster" Target="slideMasters/slideMaster28.xml"/><Relationship Id="rId30" Type="http://schemas.openxmlformats.org/officeDocument/2006/relationships/slideMaster" Target="slideMasters/slideMaster29.xml"/><Relationship Id="rId31" Type="http://schemas.openxmlformats.org/officeDocument/2006/relationships/slideMaster" Target="slideMasters/slideMaster30.xml"/><Relationship Id="rId32" Type="http://schemas.openxmlformats.org/officeDocument/2006/relationships/slideMaster" Target="slideMasters/slideMaster31.xml"/><Relationship Id="rId33" Type="http://schemas.openxmlformats.org/officeDocument/2006/relationships/slideMaster" Target="slideMasters/slideMaster32.xml"/><Relationship Id="rId34" Type="http://schemas.openxmlformats.org/officeDocument/2006/relationships/slideMaster" Target="slideMasters/slideMaster33.xml"/><Relationship Id="rId35" Type="http://schemas.openxmlformats.org/officeDocument/2006/relationships/slideMaster" Target="slideMasters/slideMaster34.xml"/><Relationship Id="rId36" Type="http://schemas.openxmlformats.org/officeDocument/2006/relationships/slideMaster" Target="slideMasters/slideMaster35.xml"/><Relationship Id="rId37" Type="http://schemas.openxmlformats.org/officeDocument/2006/relationships/slideMaster" Target="slideMasters/slideMaster36.xml"/><Relationship Id="rId38" Type="http://schemas.openxmlformats.org/officeDocument/2006/relationships/slideMaster" Target="slideMasters/slideMaster37.xml"/><Relationship Id="rId39" Type="http://schemas.openxmlformats.org/officeDocument/2006/relationships/slideMaster" Target="slideMasters/slideMaster38.xml"/><Relationship Id="rId40" Type="http://schemas.openxmlformats.org/officeDocument/2006/relationships/slideMaster" Target="slideMasters/slideMaster39.xml"/><Relationship Id="rId41" Type="http://schemas.openxmlformats.org/officeDocument/2006/relationships/slideMaster" Target="slideMasters/slideMaster40.xml"/><Relationship Id="rId42" Type="http://schemas.openxmlformats.org/officeDocument/2006/relationships/slideMaster" Target="slideMasters/slideMaster41.xml"/><Relationship Id="rId43" Type="http://schemas.openxmlformats.org/officeDocument/2006/relationships/slideMaster" Target="slideMasters/slideMaster42.xml"/><Relationship Id="rId44" Type="http://schemas.openxmlformats.org/officeDocument/2006/relationships/slideMaster" Target="slideMasters/slideMaster43.xml"/><Relationship Id="rId45" Type="http://schemas.openxmlformats.org/officeDocument/2006/relationships/slideMaster" Target="slideMasters/slideMaster44.xml"/><Relationship Id="rId46" Type="http://schemas.openxmlformats.org/officeDocument/2006/relationships/slideMaster" Target="slideMasters/slideMaster45.xml"/><Relationship Id="rId47" Type="http://schemas.openxmlformats.org/officeDocument/2006/relationships/slideMaster" Target="slideMasters/slideMaster46.xml"/><Relationship Id="rId48" Type="http://schemas.openxmlformats.org/officeDocument/2006/relationships/slideMaster" Target="slideMasters/slideMaster47.xml"/><Relationship Id="rId49" Type="http://schemas.openxmlformats.org/officeDocument/2006/relationships/slideMaster" Target="slideMasters/slideMaster48.xml"/><Relationship Id="rId50" Type="http://schemas.openxmlformats.org/officeDocument/2006/relationships/slideMaster" Target="slideMasters/slideMaster49.xml"/><Relationship Id="rId51" Type="http://schemas.openxmlformats.org/officeDocument/2006/relationships/slideMaster" Target="slideMasters/slideMaster50.xml"/><Relationship Id="rId52" Type="http://schemas.openxmlformats.org/officeDocument/2006/relationships/slide" Target="slides/slide1.xml"/><Relationship Id="rId53" Type="http://schemas.openxmlformats.org/officeDocument/2006/relationships/slide" Target="slides/slide2.xml"/><Relationship Id="rId54" Type="http://schemas.openxmlformats.org/officeDocument/2006/relationships/slide" Target="slides/slide3.xml"/><Relationship Id="rId55" Type="http://schemas.openxmlformats.org/officeDocument/2006/relationships/slide" Target="slides/slide4.xml"/><Relationship Id="rId56" Type="http://schemas.openxmlformats.org/officeDocument/2006/relationships/slide" Target="slides/slide5.xml"/><Relationship Id="rId57" Type="http://schemas.openxmlformats.org/officeDocument/2006/relationships/slide" Target="slides/slide6.xml"/><Relationship Id="rId58" Type="http://schemas.openxmlformats.org/officeDocument/2006/relationships/slide" Target="slides/slide7.xml"/><Relationship Id="rId59" Type="http://schemas.openxmlformats.org/officeDocument/2006/relationships/slide" Target="slides/slide8.xml"/><Relationship Id="rId60" Type="http://schemas.openxmlformats.org/officeDocument/2006/relationships/slide" Target="slides/slide9.xml"/><Relationship Id="rId61" Type="http://schemas.openxmlformats.org/officeDocument/2006/relationships/slide" Target="slides/slide10.xml"/><Relationship Id="rId62" Type="http://schemas.openxmlformats.org/officeDocument/2006/relationships/slide" Target="slides/slide11.xml"/><Relationship Id="rId63" Type="http://schemas.openxmlformats.org/officeDocument/2006/relationships/slide" Target="slides/slide12.xml"/><Relationship Id="rId64" Type="http://schemas.openxmlformats.org/officeDocument/2006/relationships/slide" Target="slides/slide13.xml"/><Relationship Id="rId65" Type="http://schemas.openxmlformats.org/officeDocument/2006/relationships/slide" Target="slides/slide14.xml"/><Relationship Id="rId6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3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6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7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8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9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0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1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2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4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5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6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7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8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9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0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1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2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3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5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6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7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8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9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0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FD43AA7-1AD0-41E0-A1DB-4C18D7555E09}" type="slidenum">
              <a:t>&lt;#&gt;</a:t>
            </a:fld>
          </a:p>
        </p:txBody>
      </p:sp>
      <p:sp>
        <p:nvSpPr>
          <p:cNvPr id="3" name="PlaceHolder 2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E95D5B19-9818-4D48-915B-2E5E3CABC64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B9627499-56C8-40CE-B1F1-C23E0C9CE49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0838EB75-12BD-4F53-A0F5-F2BC0E5750A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3C4A0B39-0294-4176-A5BD-7CBCDA0D96E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08DD011E-A103-4D06-B900-634333A61D8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6"/>
          </p:nvPr>
        </p:nvSpPr>
        <p:spPr/>
        <p:txBody>
          <a:bodyPr/>
          <a:p>
            <a:fld id="{33F05C6B-6D86-42AF-99A6-E7C715F315A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9"/>
          </p:nvPr>
        </p:nvSpPr>
        <p:spPr/>
        <p:txBody>
          <a:bodyPr/>
          <a:p>
            <a:fld id="{59A3999E-CA5A-46B1-BB9D-DBB3CD8171F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2"/>
          </p:nvPr>
        </p:nvSpPr>
        <p:spPr/>
        <p:txBody>
          <a:bodyPr/>
          <a:p>
            <a:fld id="{BC3F0DE7-495C-4367-8FDB-2436711029A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Standar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subTitle"/>
          </p:nvPr>
        </p:nvSpPr>
        <p:spPr>
          <a:xfrm>
            <a:off x="3312000" y="131760"/>
            <a:ext cx="5471640" cy="4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45"/>
          </p:nvPr>
        </p:nvSpPr>
        <p:spPr/>
        <p:txBody>
          <a:bodyPr/>
          <a:p>
            <a:fld id="{7D1A86F5-2A68-4710-A148-D21F218067A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Standar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8"/>
          </p:nvPr>
        </p:nvSpPr>
        <p:spPr/>
        <p:txBody>
          <a:bodyPr/>
          <a:p>
            <a:fld id="{E9DB394D-E35C-4EE8-919A-0316EE47B0E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Standar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1"/>
          </p:nvPr>
        </p:nvSpPr>
        <p:spPr/>
        <p:txBody>
          <a:bodyPr/>
          <a:p>
            <a:fld id="{6FF12D12-FB8B-4804-B351-6C8B66CCE67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9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4"/>
          </p:nvPr>
        </p:nvSpPr>
        <p:spPr/>
        <p:txBody>
          <a:bodyPr/>
          <a:p>
            <a:fld id="{634FF44F-01B2-47C8-A3A3-24B986EFCB5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5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7"/>
          </p:nvPr>
        </p:nvSpPr>
        <p:spPr/>
        <p:txBody>
          <a:bodyPr/>
          <a:p>
            <a:fld id="{AEE2EDEE-AE57-419D-A1B3-6D041CF1664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5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0"/>
          </p:nvPr>
        </p:nvSpPr>
        <p:spPr/>
        <p:txBody>
          <a:bodyPr/>
          <a:p>
            <a:fld id="{41E10EA1-BC93-4E2D-B052-658D2F3DA3E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58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6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3"/>
          </p:nvPr>
        </p:nvSpPr>
        <p:spPr/>
        <p:txBody>
          <a:bodyPr/>
          <a:p>
            <a:fld id="{E3ED2FE0-4F53-4B19-A803-AECF07AE703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6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6"/>
          </p:nvPr>
        </p:nvSpPr>
        <p:spPr/>
        <p:txBody>
          <a:bodyPr/>
          <a:p>
            <a:fld id="{AF1617FD-5C26-45A2-B2B1-3CB039BC4BD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6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9"/>
          </p:nvPr>
        </p:nvSpPr>
        <p:spPr/>
        <p:txBody>
          <a:bodyPr/>
          <a:p>
            <a:fld id="{26F2B8F7-F269-4A2E-B35C-E6077FEF30A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72"/>
          </p:nvPr>
        </p:nvSpPr>
        <p:spPr/>
        <p:txBody>
          <a:bodyPr/>
          <a:p>
            <a:fld id="{6E33C800-F505-409B-824B-0650C8AFA58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75"/>
          </p:nvPr>
        </p:nvSpPr>
        <p:spPr/>
        <p:txBody>
          <a:bodyPr/>
          <a:p>
            <a:fld id="{FFE968F8-BFDE-43D6-BD20-B8E32D22F38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Standard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subTitle"/>
          </p:nvPr>
        </p:nvSpPr>
        <p:spPr>
          <a:xfrm>
            <a:off x="3312000" y="131760"/>
            <a:ext cx="5471640" cy="4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78"/>
          </p:nvPr>
        </p:nvSpPr>
        <p:spPr/>
        <p:txBody>
          <a:bodyPr/>
          <a:p>
            <a:fld id="{24FA5972-3CE2-494A-A4E0-2ECF7E93401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Standard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1"/>
          </p:nvPr>
        </p:nvSpPr>
        <p:spPr/>
        <p:txBody>
          <a:bodyPr/>
          <a:p>
            <a:fld id="{6D7AB6A9-87A6-452F-998E-E817B84F255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9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Standard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4"/>
          </p:nvPr>
        </p:nvSpPr>
        <p:spPr/>
        <p:txBody>
          <a:bodyPr/>
          <a:p>
            <a:fld id="{0918C9DD-52FC-45DB-B91D-161D9C2CF4B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8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7"/>
          </p:nvPr>
        </p:nvSpPr>
        <p:spPr/>
        <p:txBody>
          <a:bodyPr/>
          <a:p>
            <a:fld id="{042C0E3E-6D4A-41DC-ADF5-2019A8DD44D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8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0"/>
          </p:nvPr>
        </p:nvSpPr>
        <p:spPr/>
        <p:txBody>
          <a:bodyPr/>
          <a:p>
            <a:fld id="{253576A7-16E3-4C9B-BCD0-575E0A9C857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88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9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3"/>
          </p:nvPr>
        </p:nvSpPr>
        <p:spPr/>
        <p:txBody>
          <a:bodyPr/>
          <a:p>
            <a:fld id="{43C5659C-D45A-4178-BDBF-D87426C14CE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9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9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6"/>
          </p:nvPr>
        </p:nvSpPr>
        <p:spPr/>
        <p:txBody>
          <a:bodyPr/>
          <a:p>
            <a:fld id="{510ED5D3-C8DD-49E5-8758-CE8CE174DE9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9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9"/>
          </p:nvPr>
        </p:nvSpPr>
        <p:spPr/>
        <p:txBody>
          <a:bodyPr/>
          <a:p>
            <a:fld id="{FBB007D7-76C8-4EF9-AC4C-14C28BE05A1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9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02"/>
          </p:nvPr>
        </p:nvSpPr>
        <p:spPr/>
        <p:txBody>
          <a:bodyPr/>
          <a:p>
            <a:fld id="{311F550F-A2BE-4FF7-8864-2E98B63E137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05"/>
          </p:nvPr>
        </p:nvSpPr>
        <p:spPr/>
        <p:txBody>
          <a:bodyPr/>
          <a:p>
            <a:fld id="{5A15FCA3-01B7-4BDE-B54A-22D36E8F425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08"/>
          </p:nvPr>
        </p:nvSpPr>
        <p:spPr/>
        <p:txBody>
          <a:bodyPr/>
          <a:p>
            <a:fld id="{39A1622C-6A42-4A3F-9804-41B208829C4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Standard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230" name="PlaceHolder 2"/>
          <p:cNvSpPr>
            <a:spLocks noGrp="1"/>
          </p:cNvSpPr>
          <p:nvPr>
            <p:ph type="subTitle"/>
          </p:nvPr>
        </p:nvSpPr>
        <p:spPr>
          <a:xfrm>
            <a:off x="3312000" y="131760"/>
            <a:ext cx="5471640" cy="4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1"/>
          </p:nvPr>
        </p:nvSpPr>
        <p:spPr/>
        <p:txBody>
          <a:bodyPr/>
          <a:p>
            <a:fld id="{FD6C67E2-28E7-4443-81EF-CB9DB675355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9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Standard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4"/>
          </p:nvPr>
        </p:nvSpPr>
        <p:spPr/>
        <p:txBody>
          <a:bodyPr/>
          <a:p>
            <a:fld id="{80AA9005-AABF-4489-9480-CC34E173194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12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Standard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7"/>
          </p:nvPr>
        </p:nvSpPr>
        <p:spPr/>
        <p:txBody>
          <a:bodyPr/>
          <a:p>
            <a:fld id="{93986C5A-751B-4335-BFD2-870F0BB6D48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15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247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0"/>
          </p:nvPr>
        </p:nvSpPr>
        <p:spPr/>
        <p:txBody>
          <a:bodyPr/>
          <a:p>
            <a:fld id="{C4509926-0A43-4C66-B6AB-A03B409CB40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18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2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3"/>
          </p:nvPr>
        </p:nvSpPr>
        <p:spPr/>
        <p:txBody>
          <a:bodyPr/>
          <a:p>
            <a:fld id="{5B4A6222-EE30-4012-9FC4-DE2F3BCDCF5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2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260" name="PlaceHolder 2"/>
          <p:cNvSpPr>
            <a:spLocks noGrp="1"/>
          </p:cNvSpPr>
          <p:nvPr>
            <p:ph/>
          </p:nvPr>
        </p:nvSpPr>
        <p:spPr>
          <a:xfrm>
            <a:off x="331200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261" name="PlaceHolder 3"/>
          <p:cNvSpPr>
            <a:spLocks noGrp="1"/>
          </p:cNvSpPr>
          <p:nvPr>
            <p:ph/>
          </p:nvPr>
        </p:nvSpPr>
        <p:spPr>
          <a:xfrm>
            <a:off x="6116040" y="180000"/>
            <a:ext cx="267012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fr-FR" sz="105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2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6"/>
          </p:nvPr>
        </p:nvSpPr>
        <p:spPr/>
        <p:txBody>
          <a:bodyPr/>
          <a:p>
            <a:fld id="{A8D3939A-C007-4DF1-8A06-56C20E07D93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2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2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9"/>
          </p:nvPr>
        </p:nvSpPr>
        <p:spPr/>
        <p:txBody>
          <a:bodyPr/>
          <a:p>
            <a:fld id="{50D6A681-0043-4A91-BAA5-CA1E710985E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2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3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32"/>
          </p:nvPr>
        </p:nvSpPr>
        <p:spPr/>
        <p:txBody>
          <a:bodyPr/>
          <a:p>
            <a:fld id="{9EBC1D4C-B227-40B1-8AC4-4AA559391B9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3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35"/>
          </p:nvPr>
        </p:nvSpPr>
        <p:spPr/>
        <p:txBody>
          <a:bodyPr/>
          <a:p>
            <a:fld id="{3D6026E0-3585-4005-ADC3-F3D96B2B01D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38"/>
          </p:nvPr>
        </p:nvSpPr>
        <p:spPr/>
        <p:txBody>
          <a:bodyPr/>
          <a:p>
            <a:fld id="{94B69F42-7DDC-4237-AFCB-FCF9467878E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FA87D4E4-7482-4EA6-9675-715FDD1EBE7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1"/>
          </p:nvPr>
        </p:nvSpPr>
        <p:spPr/>
        <p:txBody>
          <a:bodyPr/>
          <a:p>
            <a:fld id="{4D57B95D-DE91-4A81-A4DE-563BAAECF2C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9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fr-FR" sz="18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subTitle"/>
          </p:nvPr>
        </p:nvSpPr>
        <p:spPr>
          <a:xfrm>
            <a:off x="3312000" y="131760"/>
            <a:ext cx="5471640" cy="45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fr-FR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5E985027-F33E-42D9-BBEE-5D61DCAED5D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D00F1395-3347-4049-8ACA-4CE3FC7CEC4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4B590DF8-3901-411C-B395-72FB9F03D43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jpeg"/><Relationship Id="rId4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12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13.xml"/><Relationship Id="rId2" Type="http://schemas.openxmlformats.org/officeDocument/2006/relationships/slideLayout" Target="../slideLayouts/slideLayout13.xml"/>
</Relationships>
</file>

<file path=ppt/slideMasters/_rels/slideMaster14.xml.rels><?xml version="1.0" encoding="UTF-8"?>
<Relationships xmlns="http://schemas.openxmlformats.org/package/2006/relationships"><Relationship Id="rId1" Type="http://schemas.openxmlformats.org/officeDocument/2006/relationships/theme" Target="../theme/theme14.xml"/><Relationship Id="rId2" Type="http://schemas.openxmlformats.org/officeDocument/2006/relationships/slideLayout" Target="../slideLayouts/slideLayout14.xml"/>
</Relationships>
</file>

<file path=ppt/slideMasters/_rels/slideMaster15.xml.rels><?xml version="1.0" encoding="UTF-8"?>
<Relationships xmlns="http://schemas.openxmlformats.org/package/2006/relationships"><Relationship Id="rId1" Type="http://schemas.openxmlformats.org/officeDocument/2006/relationships/theme" Target="../theme/theme15.xml"/><Relationship Id="rId2" Type="http://schemas.openxmlformats.org/officeDocument/2006/relationships/slideLayout" Target="../slideLayouts/slideLayout15.xml"/>
</Relationships>
</file>

<file path=ppt/slideMasters/_rels/slideMaster16.xml.rels><?xml version="1.0" encoding="UTF-8"?>
<Relationships xmlns="http://schemas.openxmlformats.org/package/2006/relationships"><Relationship Id="rId1" Type="http://schemas.openxmlformats.org/officeDocument/2006/relationships/theme" Target="../theme/theme16.xml"/><Relationship Id="rId2" Type="http://schemas.openxmlformats.org/officeDocument/2006/relationships/slideLayout" Target="../slideLayouts/slideLayout16.xml"/>
</Relationships>
</file>

<file path=ppt/slideMasters/_rels/slideMaster17.xml.rels><?xml version="1.0" encoding="UTF-8"?>
<Relationships xmlns="http://schemas.openxmlformats.org/package/2006/relationships"><Relationship Id="rId1" Type="http://schemas.openxmlformats.org/officeDocument/2006/relationships/theme" Target="../theme/theme17.xml"/><Relationship Id="rId2" Type="http://schemas.openxmlformats.org/officeDocument/2006/relationships/slideLayout" Target="../slideLayouts/slideLayout17.xml"/>
</Relationships>
</file>

<file path=ppt/slideMasters/_rels/slideMaster18.xml.rels><?xml version="1.0" encoding="UTF-8"?>
<Relationships xmlns="http://schemas.openxmlformats.org/package/2006/relationships"><Relationship Id="rId1" Type="http://schemas.openxmlformats.org/officeDocument/2006/relationships/theme" Target="../theme/theme18.xml"/><Relationship Id="rId2" Type="http://schemas.openxmlformats.org/officeDocument/2006/relationships/slideLayout" Target="../slideLayouts/slideLayout18.xml"/>
</Relationships>
</file>

<file path=ppt/slideMasters/_rels/slideMaster19.xml.rels><?xml version="1.0" encoding="UTF-8"?>
<Relationships xmlns="http://schemas.openxmlformats.org/package/2006/relationships"><Relationship Id="rId1" Type="http://schemas.openxmlformats.org/officeDocument/2006/relationships/theme" Target="../theme/theme19.xml"/><Relationship Id="rId2" Type="http://schemas.openxmlformats.org/officeDocument/2006/relationships/slideLayout" Target="../slideLayouts/slideLayout19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jpeg"/><Relationship Id="rId3" Type="http://schemas.openxmlformats.org/officeDocument/2006/relationships/image" Target="../media/image1.jpeg"/><Relationship Id="rId4" Type="http://schemas.openxmlformats.org/officeDocument/2006/relationships/slideLayout" Target="../slideLayouts/slideLayout2.xml"/>
</Relationships>
</file>

<file path=ppt/slideMasters/_rels/slideMaster20.xml.rels><?xml version="1.0" encoding="UTF-8"?>
<Relationships xmlns="http://schemas.openxmlformats.org/package/2006/relationships"><Relationship Id="rId1" Type="http://schemas.openxmlformats.org/officeDocument/2006/relationships/theme" Target="../theme/theme20.xml"/><Relationship Id="rId2" Type="http://schemas.openxmlformats.org/officeDocument/2006/relationships/slideLayout" Target="../slideLayouts/slideLayout20.xml"/>
</Relationships>
</file>

<file path=ppt/slideMasters/_rels/slideMaster21.xml.rels><?xml version="1.0" encoding="UTF-8"?>
<Relationships xmlns="http://schemas.openxmlformats.org/package/2006/relationships"><Relationship Id="rId1" Type="http://schemas.openxmlformats.org/officeDocument/2006/relationships/theme" Target="../theme/theme21.xml"/><Relationship Id="rId2" Type="http://schemas.openxmlformats.org/officeDocument/2006/relationships/slideLayout" Target="../slideLayouts/slideLayout21.xml"/>
</Relationships>
</file>

<file path=ppt/slideMasters/_rels/slideMaster22.xml.rels><?xml version="1.0" encoding="UTF-8"?>
<Relationships xmlns="http://schemas.openxmlformats.org/package/2006/relationships"><Relationship Id="rId1" Type="http://schemas.openxmlformats.org/officeDocument/2006/relationships/theme" Target="../theme/theme22.xml"/><Relationship Id="rId2" Type="http://schemas.openxmlformats.org/officeDocument/2006/relationships/slideLayout" Target="../slideLayouts/slideLayout22.xml"/>
</Relationships>
</file>

<file path=ppt/slideMasters/_rels/slideMaster23.xml.rels><?xml version="1.0" encoding="UTF-8"?>
<Relationships xmlns="http://schemas.openxmlformats.org/package/2006/relationships"><Relationship Id="rId1" Type="http://schemas.openxmlformats.org/officeDocument/2006/relationships/theme" Target="../theme/theme23.xml"/><Relationship Id="rId2" Type="http://schemas.openxmlformats.org/officeDocument/2006/relationships/slideLayout" Target="../slideLayouts/slideLayout23.xml"/>
</Relationships>
</file>

<file path=ppt/slideMasters/_rels/slideMaster24.xml.rels><?xml version="1.0" encoding="UTF-8"?>
<Relationships xmlns="http://schemas.openxmlformats.org/package/2006/relationships"><Relationship Id="rId1" Type="http://schemas.openxmlformats.org/officeDocument/2006/relationships/theme" Target="../theme/theme24.xml"/><Relationship Id="rId2" Type="http://schemas.openxmlformats.org/officeDocument/2006/relationships/slideLayout" Target="../slideLayouts/slideLayout24.xml"/>
</Relationships>
</file>

<file path=ppt/slideMasters/_rels/slideMaster25.xml.rels><?xml version="1.0" encoding="UTF-8"?>
<Relationships xmlns="http://schemas.openxmlformats.org/package/2006/relationships"><Relationship Id="rId1" Type="http://schemas.openxmlformats.org/officeDocument/2006/relationships/theme" Target="../theme/theme25.xml"/><Relationship Id="rId2" Type="http://schemas.openxmlformats.org/officeDocument/2006/relationships/slideLayout" Target="../slideLayouts/slideLayout25.xml"/>
</Relationships>
</file>

<file path=ppt/slideMasters/_rels/slideMaster26.xml.rels><?xml version="1.0" encoding="UTF-8"?>
<Relationships xmlns="http://schemas.openxmlformats.org/package/2006/relationships"><Relationship Id="rId1" Type="http://schemas.openxmlformats.org/officeDocument/2006/relationships/theme" Target="../theme/theme26.xml"/><Relationship Id="rId2" Type="http://schemas.openxmlformats.org/officeDocument/2006/relationships/slideLayout" Target="../slideLayouts/slideLayout26.xml"/>
</Relationships>
</file>

<file path=ppt/slideMasters/_rels/slideMaster27.xml.rels><?xml version="1.0" encoding="UTF-8"?>
<Relationships xmlns="http://schemas.openxmlformats.org/package/2006/relationships"><Relationship Id="rId1" Type="http://schemas.openxmlformats.org/officeDocument/2006/relationships/theme" Target="../theme/theme27.xml"/><Relationship Id="rId2" Type="http://schemas.openxmlformats.org/officeDocument/2006/relationships/slideLayout" Target="../slideLayouts/slideLayout27.xml"/>
</Relationships>
</file>

<file path=ppt/slideMasters/_rels/slideMaster28.xml.rels><?xml version="1.0" encoding="UTF-8"?>
<Relationships xmlns="http://schemas.openxmlformats.org/package/2006/relationships"><Relationship Id="rId1" Type="http://schemas.openxmlformats.org/officeDocument/2006/relationships/theme" Target="../theme/theme28.xml"/><Relationship Id="rId2" Type="http://schemas.openxmlformats.org/officeDocument/2006/relationships/slideLayout" Target="../slideLayouts/slideLayout28.xml"/>
</Relationships>
</file>

<file path=ppt/slideMasters/_rels/slideMaster29.xml.rels><?xml version="1.0" encoding="UTF-8"?>
<Relationships xmlns="http://schemas.openxmlformats.org/package/2006/relationships"><Relationship Id="rId1" Type="http://schemas.openxmlformats.org/officeDocument/2006/relationships/theme" Target="../theme/theme29.xml"/><Relationship Id="rId2" Type="http://schemas.openxmlformats.org/officeDocument/2006/relationships/slideLayout" Target="../slideLayouts/slideLayout29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3.xml"/>
</Relationships>
</file>

<file path=ppt/slideMasters/_rels/slideMaster30.xml.rels><?xml version="1.0" encoding="UTF-8"?>
<Relationships xmlns="http://schemas.openxmlformats.org/package/2006/relationships"><Relationship Id="rId1" Type="http://schemas.openxmlformats.org/officeDocument/2006/relationships/theme" Target="../theme/theme30.xml"/><Relationship Id="rId2" Type="http://schemas.openxmlformats.org/officeDocument/2006/relationships/slideLayout" Target="../slideLayouts/slideLayout30.xml"/>
</Relationships>
</file>

<file path=ppt/slideMasters/_rels/slideMaster31.xml.rels><?xml version="1.0" encoding="UTF-8"?>
<Relationships xmlns="http://schemas.openxmlformats.org/package/2006/relationships"><Relationship Id="rId1" Type="http://schemas.openxmlformats.org/officeDocument/2006/relationships/theme" Target="../theme/theme31.xml"/><Relationship Id="rId2" Type="http://schemas.openxmlformats.org/officeDocument/2006/relationships/slideLayout" Target="../slideLayouts/slideLayout31.xml"/>
</Relationships>
</file>

<file path=ppt/slideMasters/_rels/slideMaster32.xml.rels><?xml version="1.0" encoding="UTF-8"?>
<Relationships xmlns="http://schemas.openxmlformats.org/package/2006/relationships"><Relationship Id="rId1" Type="http://schemas.openxmlformats.org/officeDocument/2006/relationships/theme" Target="../theme/theme32.xml"/><Relationship Id="rId2" Type="http://schemas.openxmlformats.org/officeDocument/2006/relationships/slideLayout" Target="../slideLayouts/slideLayout32.xml"/>
</Relationships>
</file>

<file path=ppt/slideMasters/_rels/slideMaster33.xml.rels><?xml version="1.0" encoding="UTF-8"?>
<Relationships xmlns="http://schemas.openxmlformats.org/package/2006/relationships"><Relationship Id="rId1" Type="http://schemas.openxmlformats.org/officeDocument/2006/relationships/theme" Target="../theme/theme33.xml"/><Relationship Id="rId2" Type="http://schemas.openxmlformats.org/officeDocument/2006/relationships/slideLayout" Target="../slideLayouts/slideLayout33.xml"/>
</Relationships>
</file>

<file path=ppt/slideMasters/_rels/slideMaster34.xml.rels><?xml version="1.0" encoding="UTF-8"?>
<Relationships xmlns="http://schemas.openxmlformats.org/package/2006/relationships"><Relationship Id="rId1" Type="http://schemas.openxmlformats.org/officeDocument/2006/relationships/theme" Target="../theme/theme34.xml"/><Relationship Id="rId2" Type="http://schemas.openxmlformats.org/officeDocument/2006/relationships/slideLayout" Target="../slideLayouts/slideLayout34.xml"/>
</Relationships>
</file>

<file path=ppt/slideMasters/_rels/slideMaster35.xml.rels><?xml version="1.0" encoding="UTF-8"?>
<Relationships xmlns="http://schemas.openxmlformats.org/package/2006/relationships"><Relationship Id="rId1" Type="http://schemas.openxmlformats.org/officeDocument/2006/relationships/theme" Target="../theme/theme35.xml"/><Relationship Id="rId2" Type="http://schemas.openxmlformats.org/officeDocument/2006/relationships/slideLayout" Target="../slideLayouts/slideLayout35.xml"/>
</Relationships>
</file>

<file path=ppt/slideMasters/_rels/slideMaster36.xml.rels><?xml version="1.0" encoding="UTF-8"?>
<Relationships xmlns="http://schemas.openxmlformats.org/package/2006/relationships"><Relationship Id="rId1" Type="http://schemas.openxmlformats.org/officeDocument/2006/relationships/theme" Target="../theme/theme36.xml"/><Relationship Id="rId2" Type="http://schemas.openxmlformats.org/officeDocument/2006/relationships/slideLayout" Target="../slideLayouts/slideLayout36.xml"/>
</Relationships>
</file>

<file path=ppt/slideMasters/_rels/slideMaster37.xml.rels><?xml version="1.0" encoding="UTF-8"?>
<Relationships xmlns="http://schemas.openxmlformats.org/package/2006/relationships"><Relationship Id="rId1" Type="http://schemas.openxmlformats.org/officeDocument/2006/relationships/theme" Target="../theme/theme37.xml"/><Relationship Id="rId2" Type="http://schemas.openxmlformats.org/officeDocument/2006/relationships/slideLayout" Target="../slideLayouts/slideLayout37.xml"/>
</Relationships>
</file>

<file path=ppt/slideMasters/_rels/slideMaster38.xml.rels><?xml version="1.0" encoding="UTF-8"?>
<Relationships xmlns="http://schemas.openxmlformats.org/package/2006/relationships"><Relationship Id="rId1" Type="http://schemas.openxmlformats.org/officeDocument/2006/relationships/theme" Target="../theme/theme38.xml"/><Relationship Id="rId2" Type="http://schemas.openxmlformats.org/officeDocument/2006/relationships/slideLayout" Target="../slideLayouts/slideLayout38.xml"/>
</Relationships>
</file>

<file path=ppt/slideMasters/_rels/slideMaster39.xml.rels><?xml version="1.0" encoding="UTF-8"?>
<Relationships xmlns="http://schemas.openxmlformats.org/package/2006/relationships"><Relationship Id="rId1" Type="http://schemas.openxmlformats.org/officeDocument/2006/relationships/theme" Target="../theme/theme39.xml"/><Relationship Id="rId2" Type="http://schemas.openxmlformats.org/officeDocument/2006/relationships/slideLayout" Target="../slideLayouts/slideLayout39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4.xml"/>
</Relationships>
</file>

<file path=ppt/slideMasters/_rels/slideMaster40.xml.rels><?xml version="1.0" encoding="UTF-8"?>
<Relationships xmlns="http://schemas.openxmlformats.org/package/2006/relationships"><Relationship Id="rId1" Type="http://schemas.openxmlformats.org/officeDocument/2006/relationships/theme" Target="../theme/theme40.xml"/><Relationship Id="rId2" Type="http://schemas.openxmlformats.org/officeDocument/2006/relationships/slideLayout" Target="../slideLayouts/slideLayout40.xml"/>
</Relationships>
</file>

<file path=ppt/slideMasters/_rels/slideMaster41.xml.rels><?xml version="1.0" encoding="UTF-8"?>
<Relationships xmlns="http://schemas.openxmlformats.org/package/2006/relationships"><Relationship Id="rId1" Type="http://schemas.openxmlformats.org/officeDocument/2006/relationships/theme" Target="../theme/theme41.xml"/><Relationship Id="rId2" Type="http://schemas.openxmlformats.org/officeDocument/2006/relationships/slideLayout" Target="../slideLayouts/slideLayout41.xml"/>
</Relationships>
</file>

<file path=ppt/slideMasters/_rels/slideMaster42.xml.rels><?xml version="1.0" encoding="UTF-8"?>
<Relationships xmlns="http://schemas.openxmlformats.org/package/2006/relationships"><Relationship Id="rId1" Type="http://schemas.openxmlformats.org/officeDocument/2006/relationships/theme" Target="../theme/theme42.xml"/><Relationship Id="rId2" Type="http://schemas.openxmlformats.org/officeDocument/2006/relationships/slideLayout" Target="../slideLayouts/slideLayout42.xml"/>
</Relationships>
</file>

<file path=ppt/slideMasters/_rels/slideMaster43.xml.rels><?xml version="1.0" encoding="UTF-8"?>
<Relationships xmlns="http://schemas.openxmlformats.org/package/2006/relationships"><Relationship Id="rId1" Type="http://schemas.openxmlformats.org/officeDocument/2006/relationships/theme" Target="../theme/theme43.xml"/><Relationship Id="rId2" Type="http://schemas.openxmlformats.org/officeDocument/2006/relationships/slideLayout" Target="../slideLayouts/slideLayout43.xml"/>
</Relationships>
</file>

<file path=ppt/slideMasters/_rels/slideMaster44.xml.rels><?xml version="1.0" encoding="UTF-8"?>
<Relationships xmlns="http://schemas.openxmlformats.org/package/2006/relationships"><Relationship Id="rId1" Type="http://schemas.openxmlformats.org/officeDocument/2006/relationships/theme" Target="../theme/theme44.xml"/><Relationship Id="rId2" Type="http://schemas.openxmlformats.org/officeDocument/2006/relationships/slideLayout" Target="../slideLayouts/slideLayout44.xml"/>
</Relationships>
</file>

<file path=ppt/slideMasters/_rels/slideMaster45.xml.rels><?xml version="1.0" encoding="UTF-8"?>
<Relationships xmlns="http://schemas.openxmlformats.org/package/2006/relationships"><Relationship Id="rId1" Type="http://schemas.openxmlformats.org/officeDocument/2006/relationships/theme" Target="../theme/theme45.xml"/><Relationship Id="rId2" Type="http://schemas.openxmlformats.org/officeDocument/2006/relationships/slideLayout" Target="../slideLayouts/slideLayout45.xml"/>
</Relationships>
</file>

<file path=ppt/slideMasters/_rels/slideMaster46.xml.rels><?xml version="1.0" encoding="UTF-8"?>
<Relationships xmlns="http://schemas.openxmlformats.org/package/2006/relationships"><Relationship Id="rId1" Type="http://schemas.openxmlformats.org/officeDocument/2006/relationships/theme" Target="../theme/theme46.xml"/><Relationship Id="rId2" Type="http://schemas.openxmlformats.org/officeDocument/2006/relationships/slideLayout" Target="../slideLayouts/slideLayout46.xml"/>
</Relationships>
</file>

<file path=ppt/slideMasters/_rels/slideMaster47.xml.rels><?xml version="1.0" encoding="UTF-8"?>
<Relationships xmlns="http://schemas.openxmlformats.org/package/2006/relationships"><Relationship Id="rId1" Type="http://schemas.openxmlformats.org/officeDocument/2006/relationships/theme" Target="../theme/theme47.xml"/><Relationship Id="rId2" Type="http://schemas.openxmlformats.org/officeDocument/2006/relationships/slideLayout" Target="../slideLayouts/slideLayout47.xml"/>
</Relationships>
</file>

<file path=ppt/slideMasters/_rels/slideMaster48.xml.rels><?xml version="1.0" encoding="UTF-8"?>
<Relationships xmlns="http://schemas.openxmlformats.org/package/2006/relationships"><Relationship Id="rId1" Type="http://schemas.openxmlformats.org/officeDocument/2006/relationships/theme" Target="../theme/theme48.xml"/><Relationship Id="rId2" Type="http://schemas.openxmlformats.org/officeDocument/2006/relationships/slideLayout" Target="../slideLayouts/slideLayout48.xml"/>
</Relationships>
</file>

<file path=ppt/slideMasters/_rels/slideMaster49.xml.rels><?xml version="1.0" encoding="UTF-8"?>
<Relationships xmlns="http://schemas.openxmlformats.org/package/2006/relationships"><Relationship Id="rId1" Type="http://schemas.openxmlformats.org/officeDocument/2006/relationships/theme" Target="../theme/theme49.xml"/><Relationship Id="rId2" Type="http://schemas.openxmlformats.org/officeDocument/2006/relationships/slideLayout" Target="../slideLayouts/slideLayout49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5.xml"/>
</Relationships>
</file>

<file path=ppt/slideMasters/_rels/slideMaster50.xml.rels><?xml version="1.0" encoding="UTF-8"?>
<Relationships xmlns="http://schemas.openxmlformats.org/package/2006/relationships"><Relationship Id="rId1" Type="http://schemas.openxmlformats.org/officeDocument/2006/relationships/theme" Target="../theme/theme50.xml"/><Relationship Id="rId2" Type="http://schemas.openxmlformats.org/officeDocument/2006/relationships/slideLayout" Target="../slideLayouts/slideLayout5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Image 8" descr=""/>
          <p:cNvPicPr/>
          <p:nvPr/>
        </p:nvPicPr>
        <p:blipFill>
          <a:blip r:embed="rId2"/>
          <a:stretch/>
        </p:blipFill>
        <p:spPr>
          <a:xfrm>
            <a:off x="263160" y="30240"/>
            <a:ext cx="984600" cy="871920"/>
          </a:xfrm>
          <a:prstGeom prst="rect">
            <a:avLst/>
          </a:prstGeom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dt" idx="1"/>
          </p:nvPr>
        </p:nvSpPr>
        <p:spPr>
          <a:xfrm>
            <a:off x="0" y="4963680"/>
            <a:ext cx="179640" cy="17964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0" rIns="0" tIns="0" bIns="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defRPr b="1" lang="fr-FR" sz="100" strike="noStrike" u="none">
                <a:solidFill>
                  <a:schemeClr val="dk1">
                    <a:alpha val="0"/>
                  </a:schemeClr>
                </a:solidFill>
                <a:uFillTx/>
                <a:latin typeface="Marianne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</a:pPr>
            <a:r>
              <a:rPr b="1" lang="fr-FR" sz="100" strike="noStrike" u="none">
                <a:solidFill>
                  <a:schemeClr val="dk1">
                    <a:alpha val="0"/>
                  </a:schemeClr>
                </a:solidFill>
                <a:uFillTx/>
                <a:latin typeface="Marianne"/>
              </a:rPr>
              <a:t>&lt;date/heure&gt;</a:t>
            </a:r>
            <a:endParaRPr b="0" lang="fr-FR" sz="1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sldNum" idx="2"/>
          </p:nvPr>
        </p:nvSpPr>
        <p:spPr>
          <a:xfrm>
            <a:off x="0" y="4963680"/>
            <a:ext cx="179640" cy="17964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90000" rIns="90000" tIns="45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00" strike="noStrike" u="none">
                <a:solidFill>
                  <a:schemeClr val="dk1">
                    <a:alpha val="0"/>
                  </a:schemeClr>
                </a:solidFill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46AC0C7B-B67B-4A5B-B7AB-2A18ECA5E641}" type="slidenum">
              <a:rPr b="0" lang="fr-FR" sz="100" strike="noStrike" u="none">
                <a:solidFill>
                  <a:schemeClr val="dk1">
                    <a:alpha val="0"/>
                  </a:schemeClr>
                </a:solidFill>
                <a:uFillTx/>
                <a:latin typeface="Arial"/>
              </a:rPr>
              <a:t>&lt;numéro&gt;</a:t>
            </a:fld>
            <a:endParaRPr b="0" lang="fr-FR" sz="1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title"/>
          </p:nvPr>
        </p:nvSpPr>
        <p:spPr>
          <a:xfrm>
            <a:off x="0" y="0"/>
            <a:ext cx="179640" cy="17964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fr-FR" sz="100" strike="noStrike" u="none">
                <a:solidFill>
                  <a:schemeClr val="dk1">
                    <a:alpha val="0"/>
                  </a:schemeClr>
                </a:solidFill>
                <a:uFillTx/>
                <a:latin typeface="Arial"/>
              </a:rPr>
              <a:t>Titre</a:t>
            </a:r>
            <a:endParaRPr b="0" lang="fr-FR" sz="1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pic>
        <p:nvPicPr>
          <p:cNvPr id="4" name="Image 7" descr=""/>
          <p:cNvPicPr/>
          <p:nvPr/>
        </p:nvPicPr>
        <p:blipFill>
          <a:blip r:embed="rId3"/>
          <a:stretch/>
        </p:blipFill>
        <p:spPr>
          <a:xfrm>
            <a:off x="777240" y="90000"/>
            <a:ext cx="2764440" cy="244800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dt" idx="19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ftr" idx="20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0" name="PlaceHolder 5"/>
          <p:cNvSpPr>
            <a:spLocks noGrp="1"/>
          </p:cNvSpPr>
          <p:nvPr>
            <p:ph type="sldNum" idx="21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6DA9BE5-3B44-4094-A7FA-36AB3E2FFBC8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23880" y="1282680"/>
            <a:ext cx="7886520" cy="213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60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6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23880" y="3441600"/>
            <a:ext cx="7886520" cy="1125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4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dt" idx="22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ftr" idx="23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7" name="PlaceHolder 5"/>
          <p:cNvSpPr>
            <a:spLocks noGrp="1"/>
          </p:cNvSpPr>
          <p:nvPr>
            <p:ph type="sldNum" idx="24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CCCC679-8795-46D9-80A8-66F03696231E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4832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dt" idx="25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2" name="PlaceHolder 5"/>
          <p:cNvSpPr>
            <a:spLocks noGrp="1"/>
          </p:cNvSpPr>
          <p:nvPr>
            <p:ph type="ftr" idx="26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3" name="PlaceHolder 6"/>
          <p:cNvSpPr>
            <a:spLocks noGrp="1"/>
          </p:cNvSpPr>
          <p:nvPr>
            <p:ph type="sldNum" idx="27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78478BE-E474-4761-BB13-1762808EA1FF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2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303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30360" y="1260360"/>
            <a:ext cx="386820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30360" y="1879560"/>
            <a:ext cx="386820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629240" y="1260360"/>
            <a:ext cx="388728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4629240" y="1879560"/>
            <a:ext cx="388728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2" name="PlaceHolder 6"/>
          <p:cNvSpPr>
            <a:spLocks noGrp="1"/>
          </p:cNvSpPr>
          <p:nvPr>
            <p:ph type="dt" idx="28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3" name="PlaceHolder 7"/>
          <p:cNvSpPr>
            <a:spLocks noGrp="1"/>
          </p:cNvSpPr>
          <p:nvPr>
            <p:ph type="ftr" idx="29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4" name="PlaceHolder 8"/>
          <p:cNvSpPr>
            <a:spLocks noGrp="1"/>
          </p:cNvSpPr>
          <p:nvPr>
            <p:ph type="sldNum" idx="30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8CF9B45-66EC-44B0-AA37-7A496F1FF146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2"/>
  </p:sldLayoutIdLst>
</p:sldMaster>
</file>

<file path=ppt/slideMasters/slideMaster1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dt" idx="31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ftr" idx="32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sldNum" idx="33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7BDA6F8-2FEB-43DB-9D29-AF22660E3BCB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2"/>
  </p:sldLayoutIdLst>
</p:sldMaster>
</file>

<file path=ppt/slideMasters/slideMaster1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dt" idx="34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ftr" idx="35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sldNum" idx="36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5C8F9E9-EB10-4C91-A9F7-DC4B7CBCA074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2"/>
  </p:sldLayoutIdLst>
</p:sldMaster>
</file>

<file path=ppt/slideMasters/slideMaster1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1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dt" idx="37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ftr" idx="38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88" name="PlaceHolder 6"/>
          <p:cNvSpPr>
            <a:spLocks noGrp="1"/>
          </p:cNvSpPr>
          <p:nvPr>
            <p:ph type="sldNum" idx="39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C8EE262-C1A7-4201-9726-7FDFE1EA8992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2"/>
  </p:sldLayoutIdLst>
</p:sldMaster>
</file>

<file path=ppt/slideMasters/slideMaster1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Cliquez pour éditer le format du plan de texte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Second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Troisième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Quatrième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Cinquième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Sixième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Septième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1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2" name="PlaceHolder 4"/>
          <p:cNvSpPr>
            <a:spLocks noGrp="1"/>
          </p:cNvSpPr>
          <p:nvPr>
            <p:ph type="dt" idx="40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3" name="PlaceHolder 5"/>
          <p:cNvSpPr>
            <a:spLocks noGrp="1"/>
          </p:cNvSpPr>
          <p:nvPr>
            <p:ph type="ftr" idx="41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4" name="PlaceHolder 6"/>
          <p:cNvSpPr>
            <a:spLocks noGrp="1"/>
          </p:cNvSpPr>
          <p:nvPr>
            <p:ph type="sldNum" idx="42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A8FA083-8B96-43BA-890C-12A9E423EE10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2"/>
  </p:sldLayoutIdLst>
</p:sldMaster>
</file>

<file path=ppt/slideMasters/slideMaster1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1143000" y="841320"/>
            <a:ext cx="6857640" cy="1790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fr-FR" sz="60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6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dt" idx="43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ftr" idx="44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sldNum" idx="45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E6FCC03-7971-49B8-B396-FB0101A79B35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2"/>
  </p:sldLayoutIdLst>
</p:sldMaster>
</file>

<file path=ppt/slideMasters/slideMaster1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dt" idx="46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ftr" idx="47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05" name="PlaceHolder 5"/>
          <p:cNvSpPr>
            <a:spLocks noGrp="1"/>
          </p:cNvSpPr>
          <p:nvPr>
            <p:ph type="sldNum" idx="48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906CE53-93EE-4762-989B-A7AECFBE5EDF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8" descr=""/>
          <p:cNvPicPr/>
          <p:nvPr/>
        </p:nvPicPr>
        <p:blipFill>
          <a:blip r:embed="rId2"/>
          <a:stretch/>
        </p:blipFill>
        <p:spPr>
          <a:xfrm>
            <a:off x="263160" y="30240"/>
            <a:ext cx="984600" cy="871920"/>
          </a:xfrm>
          <a:prstGeom prst="rect">
            <a:avLst/>
          </a:prstGeom>
          <a:ln w="0">
            <a:noFill/>
          </a:ln>
        </p:spPr>
      </p:pic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79640" cy="179640"/>
          </a:xfrm>
          <a:prstGeom prst="rect">
            <a:avLst/>
          </a:prstGeom>
          <a:noFill/>
          <a:ln w="0">
            <a:solidFill>
              <a:srgbClr val="000000">
                <a:alpha val="0"/>
              </a:srgbClr>
            </a:solidFill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fr-FR" sz="100" strike="noStrike" u="none">
                <a:solidFill>
                  <a:schemeClr val="dk1">
                    <a:alpha val="0"/>
                  </a:schemeClr>
                </a:solidFill>
                <a:uFillTx/>
                <a:latin typeface="Arial"/>
              </a:rPr>
              <a:t>Titre</a:t>
            </a:r>
            <a:endParaRPr b="0" lang="fr-FR" sz="1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dt" idx="3"/>
          </p:nvPr>
        </p:nvSpPr>
        <p:spPr>
          <a:xfrm>
            <a:off x="7614000" y="4783680"/>
            <a:ext cx="127800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435997"/>
                </a:solidFill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435997"/>
                </a:solidFill>
                <a:uFillTx/>
                <a:latin typeface="Marianne"/>
              </a:rPr>
              <a:t> </a:t>
            </a:r>
            <a:endParaRPr b="0" lang="fr-FR" sz="7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pic>
        <p:nvPicPr>
          <p:cNvPr id="8" name="Image 8" descr=""/>
          <p:cNvPicPr/>
          <p:nvPr/>
        </p:nvPicPr>
        <p:blipFill>
          <a:blip r:embed="rId3"/>
          <a:stretch/>
        </p:blipFill>
        <p:spPr>
          <a:xfrm>
            <a:off x="524160" y="184680"/>
            <a:ext cx="1636200" cy="1448640"/>
          </a:xfrm>
          <a:prstGeom prst="rect">
            <a:avLst/>
          </a:prstGeom>
          <a:ln w="0">
            <a:noFill/>
          </a:ln>
        </p:spPr>
      </p:pic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050" strike="noStrike" u="none">
                <a:solidFill>
                  <a:schemeClr val="dk1"/>
                </a:solidFill>
                <a:uFillTx/>
                <a:latin typeface="Arial"/>
              </a:rPr>
              <a:t>Cliquez pour éditer le format du plan de texte</a:t>
            </a:r>
            <a:endParaRPr b="0" lang="fr-FR" sz="1050" strike="noStrike" u="none">
              <a:solidFill>
                <a:schemeClr val="dk1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850" strike="noStrike" u="none">
                <a:solidFill>
                  <a:schemeClr val="dk1"/>
                </a:solidFill>
                <a:uFillTx/>
                <a:latin typeface="Arial"/>
              </a:rPr>
              <a:t>Second niveau de plan</a:t>
            </a:r>
            <a:endParaRPr b="0" lang="fr-FR" sz="850" strike="noStrike" u="none">
              <a:solidFill>
                <a:schemeClr val="dk1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750" strike="noStrike" u="none">
                <a:solidFill>
                  <a:schemeClr val="dk1"/>
                </a:solidFill>
                <a:uFillTx/>
                <a:latin typeface="Arial"/>
              </a:rPr>
              <a:t>Troisième niveau de plan</a:t>
            </a:r>
            <a:endParaRPr b="0" lang="fr-FR" sz="750" strike="noStrike" u="none">
              <a:solidFill>
                <a:schemeClr val="dk1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700" strike="noStrike" u="none">
                <a:solidFill>
                  <a:schemeClr val="dk1"/>
                </a:solidFill>
                <a:uFillTx/>
                <a:latin typeface="Arial"/>
              </a:rPr>
              <a:t>Quatrième niveau de plan</a:t>
            </a:r>
            <a:endParaRPr b="0" lang="fr-FR" sz="700" strike="noStrike" u="none">
              <a:solidFill>
                <a:schemeClr val="dk1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Arial"/>
              </a:rPr>
              <a:t>Cinquième niveau de plan</a:t>
            </a:r>
            <a:endParaRPr b="0" lang="fr-FR" sz="2000" strike="noStrike" u="none">
              <a:solidFill>
                <a:schemeClr val="dk1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Arial"/>
              </a:rPr>
              <a:t>Sixième niveau de plan</a:t>
            </a:r>
            <a:endParaRPr b="0" lang="fr-FR" sz="2000" strike="noStrike" u="none">
              <a:solidFill>
                <a:schemeClr val="dk1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Arial"/>
              </a:rPr>
              <a:t>Septième niveau de plan</a:t>
            </a:r>
            <a:endParaRPr b="0" lang="fr-FR" sz="20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4"/>
  </p:sldLayoutIdLst>
</p:sldMaster>
</file>

<file path=ppt/slideMasters/slideMaster2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543720" y="274680"/>
            <a:ext cx="19713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28560" y="274680"/>
            <a:ext cx="57621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dt" idx="49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ftr" idx="50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10" name="PlaceHolder 5"/>
          <p:cNvSpPr>
            <a:spLocks noGrp="1"/>
          </p:cNvSpPr>
          <p:nvPr>
            <p:ph type="sldNum" idx="51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724E822-8188-441A-8666-2065E9672BE7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2"/>
  </p:sldLayoutIdLst>
</p:sldMaster>
</file>

<file path=ppt/slideMasters/slideMaster2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dt" idx="52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ftr" idx="53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sldNum" idx="54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DDDA40C-6CE7-4CAE-B50B-0237472A5E6B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2"/>
  </p:sldLayoutIdLst>
</p:sldMaster>
</file>

<file path=ppt/slideMasters/slideMaster2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623880" y="1282680"/>
            <a:ext cx="7886520" cy="213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60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6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23880" y="3441600"/>
            <a:ext cx="7886520" cy="1125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4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dt" idx="55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ftr" idx="56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22" name="PlaceHolder 5"/>
          <p:cNvSpPr>
            <a:spLocks noGrp="1"/>
          </p:cNvSpPr>
          <p:nvPr>
            <p:ph type="sldNum" idx="57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4DAA4C6D-EE3E-475E-9352-CBBE670237EF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2"/>
  </p:sldLayoutIdLst>
</p:sldMaster>
</file>

<file path=ppt/slideMasters/slideMaster2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464832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dt" idx="58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ftr" idx="59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28" name="PlaceHolder 6"/>
          <p:cNvSpPr>
            <a:spLocks noGrp="1"/>
          </p:cNvSpPr>
          <p:nvPr>
            <p:ph type="sldNum" idx="60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E82D6DF-31EB-4F0C-913F-F454CB475C1A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2"/>
  </p:sldLayoutIdLst>
</p:sldMaster>
</file>

<file path=ppt/slideMasters/slideMaster2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6303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630360" y="1260360"/>
            <a:ext cx="386820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630360" y="1879560"/>
            <a:ext cx="386820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5" name="PlaceHolder 4"/>
          <p:cNvSpPr>
            <a:spLocks noGrp="1"/>
          </p:cNvSpPr>
          <p:nvPr>
            <p:ph type="body"/>
          </p:nvPr>
        </p:nvSpPr>
        <p:spPr>
          <a:xfrm>
            <a:off x="4629240" y="1260360"/>
            <a:ext cx="388728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6" name="PlaceHolder 5"/>
          <p:cNvSpPr>
            <a:spLocks noGrp="1"/>
          </p:cNvSpPr>
          <p:nvPr>
            <p:ph type="body"/>
          </p:nvPr>
        </p:nvSpPr>
        <p:spPr>
          <a:xfrm>
            <a:off x="4629240" y="1879560"/>
            <a:ext cx="388728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37" name="PlaceHolder 6"/>
          <p:cNvSpPr>
            <a:spLocks noGrp="1"/>
          </p:cNvSpPr>
          <p:nvPr>
            <p:ph type="dt" idx="61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38" name="PlaceHolder 7"/>
          <p:cNvSpPr>
            <a:spLocks noGrp="1"/>
          </p:cNvSpPr>
          <p:nvPr>
            <p:ph type="ftr" idx="62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39" name="PlaceHolder 8"/>
          <p:cNvSpPr>
            <a:spLocks noGrp="1"/>
          </p:cNvSpPr>
          <p:nvPr>
            <p:ph type="sldNum" idx="63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B6D4D72-88DD-4B9B-90CA-B9D71F1E190B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2"/>
  </p:sldLayoutIdLst>
</p:sldMaster>
</file>

<file path=ppt/slideMasters/slideMaster2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dt" idx="64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ftr" idx="65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sldNum" idx="66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9203054-62B1-4B61-AA14-A375D55438D3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2"/>
  </p:sldLayoutIdLst>
</p:sldMaster>
</file>

<file path=ppt/slideMasters/slideMaster2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dt" idx="67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ftr" idx="68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sldNum" idx="69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D099BE3-9136-4DF2-8BFB-AA79CD5A7F0F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2"/>
  </p:sldLayoutIdLst>
</p:sldMaster>
</file>

<file path=ppt/slideMasters/slideMaster2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1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 type="dt" idx="70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52" name="PlaceHolder 5"/>
          <p:cNvSpPr>
            <a:spLocks noGrp="1"/>
          </p:cNvSpPr>
          <p:nvPr>
            <p:ph type="ftr" idx="71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53" name="PlaceHolder 6"/>
          <p:cNvSpPr>
            <a:spLocks noGrp="1"/>
          </p:cNvSpPr>
          <p:nvPr>
            <p:ph type="sldNum" idx="72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B852DEE-E782-470D-8201-143DBDAC95F0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2"/>
  </p:sldLayoutIdLst>
</p:sldMaster>
</file>

<file path=ppt/slideMasters/slideMaster2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Cliquez pour éditer le format du plan de texte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Second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Troisième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Quatrième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Cinquième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Sixième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Septième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1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57" name="PlaceHolder 4"/>
          <p:cNvSpPr>
            <a:spLocks noGrp="1"/>
          </p:cNvSpPr>
          <p:nvPr>
            <p:ph type="dt" idx="73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58" name="PlaceHolder 5"/>
          <p:cNvSpPr>
            <a:spLocks noGrp="1"/>
          </p:cNvSpPr>
          <p:nvPr>
            <p:ph type="ftr" idx="74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59" name="PlaceHolder 6"/>
          <p:cNvSpPr>
            <a:spLocks noGrp="1"/>
          </p:cNvSpPr>
          <p:nvPr>
            <p:ph type="sldNum" idx="75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B80F6E2-D6A6-40E1-939E-8F46D08040E2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2"/>
  </p:sldLayoutIdLst>
</p:sldMaster>
</file>

<file path=ppt/slideMasters/slideMaster2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1143000" y="841320"/>
            <a:ext cx="6857640" cy="1790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fr-FR" sz="60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6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dt" idx="76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 type="ftr" idx="77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63" name="PlaceHolder 4"/>
          <p:cNvSpPr>
            <a:spLocks noGrp="1"/>
          </p:cNvSpPr>
          <p:nvPr>
            <p:ph type="sldNum" idx="78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301CCFA-A23D-4DF7-B981-CE9E1A0F21D0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8" descr=""/>
          <p:cNvPicPr/>
          <p:nvPr/>
        </p:nvPicPr>
        <p:blipFill>
          <a:blip r:embed="rId2"/>
          <a:stretch/>
        </p:blipFill>
        <p:spPr>
          <a:xfrm>
            <a:off x="263160" y="30240"/>
            <a:ext cx="984600" cy="871920"/>
          </a:xfrm>
          <a:prstGeom prst="rect">
            <a:avLst/>
          </a:prstGeom>
          <a:ln w="0">
            <a:noFill/>
          </a:ln>
        </p:spPr>
      </p:pic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60000" y="900000"/>
            <a:ext cx="8423640" cy="71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fr-FR" sz="2550" strike="noStrike" u="none">
                <a:solidFill>
                  <a:schemeClr val="dk1"/>
                </a:solidFill>
                <a:uFillTx/>
                <a:latin typeface="Arial"/>
              </a:rPr>
              <a:t>Titre</a:t>
            </a:r>
            <a:endParaRPr b="0" lang="fr-FR" sz="255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dt" idx="4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435997"/>
                </a:solidFill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435997"/>
                </a:solidFill>
                <a:uFillTx/>
                <a:latin typeface="Marianne"/>
              </a:rPr>
              <a:t> </a:t>
            </a:r>
            <a:endParaRPr b="0" lang="fr-FR" sz="7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3"/>
  </p:sldLayoutIdLst>
</p:sldMaster>
</file>

<file path=ppt/slideMasters/slideMaster3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dt" idx="79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 type="ftr" idx="80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70" name="PlaceHolder 5"/>
          <p:cNvSpPr>
            <a:spLocks noGrp="1"/>
          </p:cNvSpPr>
          <p:nvPr>
            <p:ph type="sldNum" idx="81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CC728C5-A38B-4888-B7CF-9562C941CD46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2"/>
  </p:sldLayoutIdLst>
</p:sldMaster>
</file>

<file path=ppt/slideMasters/slideMaster3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6543720" y="274680"/>
            <a:ext cx="19713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628560" y="274680"/>
            <a:ext cx="57621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dt" idx="82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 type="ftr" idx="83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75" name="PlaceHolder 5"/>
          <p:cNvSpPr>
            <a:spLocks noGrp="1"/>
          </p:cNvSpPr>
          <p:nvPr>
            <p:ph type="sldNum" idx="84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5A348B9-EDDE-456E-B867-327704DF2594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2"/>
  </p:sldLayoutIdLst>
</p:sldMaster>
</file>

<file path=ppt/slideMasters/slideMaster3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 type="dt" idx="85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79" name="PlaceHolder 4"/>
          <p:cNvSpPr>
            <a:spLocks noGrp="1"/>
          </p:cNvSpPr>
          <p:nvPr>
            <p:ph type="ftr" idx="86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80" name="PlaceHolder 5"/>
          <p:cNvSpPr>
            <a:spLocks noGrp="1"/>
          </p:cNvSpPr>
          <p:nvPr>
            <p:ph type="sldNum" idx="87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0F22705-077A-4663-A5A5-66205467190F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2"/>
  </p:sldLayoutIdLst>
</p:sldMaster>
</file>

<file path=ppt/slideMasters/slideMaster3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623880" y="1282680"/>
            <a:ext cx="7886520" cy="213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60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6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623880" y="3441600"/>
            <a:ext cx="7886520" cy="1125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4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dt" idx="88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 type="ftr" idx="89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87" name="PlaceHolder 5"/>
          <p:cNvSpPr>
            <a:spLocks noGrp="1"/>
          </p:cNvSpPr>
          <p:nvPr>
            <p:ph type="sldNum" idx="90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FA8CDEA-A6B7-4438-8602-23DCF983D7E5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2"/>
  </p:sldLayoutIdLst>
</p:sldMaster>
</file>

<file path=ppt/slideMasters/slideMaster3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body"/>
          </p:nvPr>
        </p:nvSpPr>
        <p:spPr>
          <a:xfrm>
            <a:off x="464832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 type="dt" idx="91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92" name="PlaceHolder 5"/>
          <p:cNvSpPr>
            <a:spLocks noGrp="1"/>
          </p:cNvSpPr>
          <p:nvPr>
            <p:ph type="ftr" idx="92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93" name="PlaceHolder 6"/>
          <p:cNvSpPr>
            <a:spLocks noGrp="1"/>
          </p:cNvSpPr>
          <p:nvPr>
            <p:ph type="sldNum" idx="93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F9D520D-E42F-46DE-8FF7-CC5F74F9BF4F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2"/>
  </p:sldLayoutIdLst>
</p:sldMaster>
</file>

<file path=ppt/slideMasters/slideMaster3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title"/>
          </p:nvPr>
        </p:nvSpPr>
        <p:spPr>
          <a:xfrm>
            <a:off x="6303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 type="body"/>
          </p:nvPr>
        </p:nvSpPr>
        <p:spPr>
          <a:xfrm>
            <a:off x="630360" y="1260360"/>
            <a:ext cx="386820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199" name="PlaceHolder 3"/>
          <p:cNvSpPr>
            <a:spLocks noGrp="1"/>
          </p:cNvSpPr>
          <p:nvPr>
            <p:ph type="body"/>
          </p:nvPr>
        </p:nvSpPr>
        <p:spPr>
          <a:xfrm>
            <a:off x="630360" y="1879560"/>
            <a:ext cx="386820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00" name="PlaceHolder 4"/>
          <p:cNvSpPr>
            <a:spLocks noGrp="1"/>
          </p:cNvSpPr>
          <p:nvPr>
            <p:ph type="body"/>
          </p:nvPr>
        </p:nvSpPr>
        <p:spPr>
          <a:xfrm>
            <a:off x="4629240" y="1260360"/>
            <a:ext cx="388728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01" name="PlaceHolder 5"/>
          <p:cNvSpPr>
            <a:spLocks noGrp="1"/>
          </p:cNvSpPr>
          <p:nvPr>
            <p:ph type="body"/>
          </p:nvPr>
        </p:nvSpPr>
        <p:spPr>
          <a:xfrm>
            <a:off x="4629240" y="1879560"/>
            <a:ext cx="388728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02" name="PlaceHolder 6"/>
          <p:cNvSpPr>
            <a:spLocks noGrp="1"/>
          </p:cNvSpPr>
          <p:nvPr>
            <p:ph type="dt" idx="94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03" name="PlaceHolder 7"/>
          <p:cNvSpPr>
            <a:spLocks noGrp="1"/>
          </p:cNvSpPr>
          <p:nvPr>
            <p:ph type="ftr" idx="95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04" name="PlaceHolder 8"/>
          <p:cNvSpPr>
            <a:spLocks noGrp="1"/>
          </p:cNvSpPr>
          <p:nvPr>
            <p:ph type="sldNum" idx="96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7E76A03-07FE-4701-970D-53977A7C4773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2"/>
  </p:sldLayoutIdLst>
</p:sldMaster>
</file>

<file path=ppt/slideMasters/slideMaster3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06" name="PlaceHolder 2"/>
          <p:cNvSpPr>
            <a:spLocks noGrp="1"/>
          </p:cNvSpPr>
          <p:nvPr>
            <p:ph type="dt" idx="97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07" name="PlaceHolder 3"/>
          <p:cNvSpPr>
            <a:spLocks noGrp="1"/>
          </p:cNvSpPr>
          <p:nvPr>
            <p:ph type="ftr" idx="98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08" name="PlaceHolder 4"/>
          <p:cNvSpPr>
            <a:spLocks noGrp="1"/>
          </p:cNvSpPr>
          <p:nvPr>
            <p:ph type="sldNum" idx="99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D3E14FA-8AA8-480E-92E9-4E985352D388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2"/>
  </p:sldLayoutIdLst>
</p:sldMaster>
</file>

<file path=ppt/slideMasters/slideMaster3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dt" idx="100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11" name="PlaceHolder 2"/>
          <p:cNvSpPr>
            <a:spLocks noGrp="1"/>
          </p:cNvSpPr>
          <p:nvPr>
            <p:ph type="ftr" idx="101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12" name="PlaceHolder 3"/>
          <p:cNvSpPr>
            <a:spLocks noGrp="1"/>
          </p:cNvSpPr>
          <p:nvPr>
            <p:ph type="sldNum" idx="102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3262774-CF57-41D2-B2F9-3F3B8B978419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2"/>
  </p:sldLayoutIdLst>
</p:sldMaster>
</file>

<file path=ppt/slideMasters/slideMaster3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14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15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1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16" name="PlaceHolder 4"/>
          <p:cNvSpPr>
            <a:spLocks noGrp="1"/>
          </p:cNvSpPr>
          <p:nvPr>
            <p:ph type="dt" idx="103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17" name="PlaceHolder 5"/>
          <p:cNvSpPr>
            <a:spLocks noGrp="1"/>
          </p:cNvSpPr>
          <p:nvPr>
            <p:ph type="ftr" idx="104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18" name="PlaceHolder 6"/>
          <p:cNvSpPr>
            <a:spLocks noGrp="1"/>
          </p:cNvSpPr>
          <p:nvPr>
            <p:ph type="sldNum" idx="105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0208E02-1968-437E-B74F-184E177795D0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2"/>
  </p:sldLayoutIdLst>
</p:sldMaster>
</file>

<file path=ppt/slideMasters/slideMaster3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Cliquez pour éditer le format du plan de texte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Second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Troisième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Quatrième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Cinquième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Sixième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Septième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21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1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22" name="PlaceHolder 4"/>
          <p:cNvSpPr>
            <a:spLocks noGrp="1"/>
          </p:cNvSpPr>
          <p:nvPr>
            <p:ph type="dt" idx="106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3" name="PlaceHolder 5"/>
          <p:cNvSpPr>
            <a:spLocks noGrp="1"/>
          </p:cNvSpPr>
          <p:nvPr>
            <p:ph type="ftr" idx="107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4" name="PlaceHolder 6"/>
          <p:cNvSpPr>
            <a:spLocks noGrp="1"/>
          </p:cNvSpPr>
          <p:nvPr>
            <p:ph type="sldNum" idx="108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209D662-81DD-4366-AB66-7E2D62940BA9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8" descr=""/>
          <p:cNvPicPr/>
          <p:nvPr/>
        </p:nvPicPr>
        <p:blipFill>
          <a:blip r:embed="rId2"/>
          <a:stretch/>
        </p:blipFill>
        <p:spPr>
          <a:xfrm>
            <a:off x="263160" y="30240"/>
            <a:ext cx="984600" cy="871920"/>
          </a:xfrm>
          <a:prstGeom prst="rect">
            <a:avLst/>
          </a:prstGeom>
          <a:ln w="0">
            <a:noFill/>
          </a:ln>
        </p:spPr>
      </p:pic>
      <p:sp>
        <p:nvSpPr>
          <p:cNvPr id="14" name="PlaceHolder 1"/>
          <p:cNvSpPr>
            <a:spLocks noGrp="1"/>
          </p:cNvSpPr>
          <p:nvPr>
            <p:ph type="body"/>
          </p:nvPr>
        </p:nvSpPr>
        <p:spPr>
          <a:xfrm>
            <a:off x="0" y="1058760"/>
            <a:ext cx="9143640" cy="4084560"/>
          </a:xfrm>
          <a:prstGeom prst="rect">
            <a:avLst/>
          </a:prstGeom>
          <a:solidFill>
            <a:schemeClr val="lt1">
              <a:lumMod val="85000"/>
            </a:schemeClr>
          </a:solidFill>
          <a:ln w="0">
            <a:noFill/>
          </a:ln>
        </p:spPr>
        <p:txBody>
          <a:bodyPr lIns="90000" rIns="90000" tIns="1080000" bIns="45000" anchor="ctr">
            <a:noAutofit/>
          </a:bodyPr>
          <a:p>
            <a:pPr indent="0" algn="ctr" defTabSz="914400">
              <a:lnSpc>
                <a:spcPct val="100000"/>
              </a:lnSpc>
              <a:buNone/>
            </a:pPr>
            <a:r>
              <a:rPr b="0" lang="fr-FR" sz="1800" strike="noStrike" u="none" cap="all">
                <a:solidFill>
                  <a:schemeClr val="dk1"/>
                </a:solidFill>
                <a:uFillTx/>
                <a:latin typeface="Arial"/>
              </a:rPr>
              <a:t>Sélectionner l’icône pour insérer une image, </a:t>
            </a:r>
            <a:br>
              <a:rPr sz="1800"/>
            </a:br>
            <a:r>
              <a:rPr b="0" lang="fr-FR" sz="1800" strike="noStrike" u="none" cap="all">
                <a:solidFill>
                  <a:schemeClr val="dk1"/>
                </a:solidFill>
                <a:uFillTx/>
                <a:latin typeface="Arial"/>
              </a:rPr>
              <a:t>puis disposer l’image en arrière plan </a:t>
            </a:r>
            <a:br>
              <a:rPr sz="1800"/>
            </a:br>
            <a:r>
              <a:rPr b="0" lang="fr-FR" sz="1800" strike="noStrike" u="none" cap="all">
                <a:solidFill>
                  <a:schemeClr val="dk1"/>
                </a:solidFill>
                <a:uFillTx/>
                <a:latin typeface="Arial"/>
              </a:rPr>
              <a:t>(Sélectionner l’image avec le bouton droit de la souris / </a:t>
            </a:r>
            <a:br>
              <a:rPr sz="1800"/>
            </a:br>
            <a:r>
              <a:rPr b="0" lang="fr-FR" sz="1800" strike="noStrike" u="none" cap="all">
                <a:solidFill>
                  <a:schemeClr val="dk1"/>
                </a:solidFill>
                <a:uFillTx/>
                <a:latin typeface="Arial"/>
              </a:rPr>
              <a:t>Mettre à l’arrière plan)</a:t>
            </a:r>
            <a:endParaRPr b="0" lang="fr-FR" sz="18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title"/>
          </p:nvPr>
        </p:nvSpPr>
        <p:spPr>
          <a:xfrm>
            <a:off x="360000" y="738000"/>
            <a:ext cx="8423640" cy="4046040"/>
          </a:xfrm>
          <a:prstGeom prst="rect">
            <a:avLst/>
          </a:prstGeom>
          <a:noFill/>
          <a:ln w="10080">
            <a:solidFill>
              <a:srgbClr val="000000"/>
            </a:solidFill>
            <a:round/>
          </a:ln>
        </p:spPr>
        <p:txBody>
          <a:bodyPr lIns="0" rIns="0" tIns="0" bIns="360000" anchor="ctr">
            <a:noAutofit/>
          </a:bodyPr>
          <a:p>
            <a:pPr indent="0">
              <a:buNone/>
            </a:pPr>
            <a:r>
              <a:rPr b="0" lang="fr-FR" sz="3250" strike="noStrike" u="none">
                <a:solidFill>
                  <a:schemeClr val="dk1"/>
                </a:solidFill>
                <a:uFillTx/>
                <a:latin typeface="Arial"/>
              </a:rPr>
              <a:t>Cliquez pour éditer le format du texte-titre</a:t>
            </a:r>
            <a:endParaRPr b="0" lang="fr-FR" sz="325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dt" idx="5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435997"/>
                </a:solidFill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435997"/>
                </a:solidFill>
                <a:uFillTx/>
                <a:latin typeface="Marianne"/>
              </a:rPr>
              <a:t> </a:t>
            </a:r>
            <a:endParaRPr b="0" lang="fr-FR" sz="7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3"/>
  </p:sldLayoutIdLst>
</p:sldMaster>
</file>

<file path=ppt/slideMasters/slideMaster4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1143000" y="841320"/>
            <a:ext cx="6857640" cy="1790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fr-FR" sz="60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6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 type="dt" idx="109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7" name="PlaceHolder 3"/>
          <p:cNvSpPr>
            <a:spLocks noGrp="1"/>
          </p:cNvSpPr>
          <p:nvPr>
            <p:ph type="ftr" idx="110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8" name="PlaceHolder 4"/>
          <p:cNvSpPr>
            <a:spLocks noGrp="1"/>
          </p:cNvSpPr>
          <p:nvPr>
            <p:ph type="sldNum" idx="111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5C4F05A-ED18-4722-9A98-2C412B4329F7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2"/>
  </p:sldLayoutIdLst>
</p:sldMaster>
</file>

<file path=ppt/slideMasters/slideMaster4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33" name="PlaceHolder 3"/>
          <p:cNvSpPr>
            <a:spLocks noGrp="1"/>
          </p:cNvSpPr>
          <p:nvPr>
            <p:ph type="dt" idx="112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34" name="PlaceHolder 4"/>
          <p:cNvSpPr>
            <a:spLocks noGrp="1"/>
          </p:cNvSpPr>
          <p:nvPr>
            <p:ph type="ftr" idx="113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35" name="PlaceHolder 5"/>
          <p:cNvSpPr>
            <a:spLocks noGrp="1"/>
          </p:cNvSpPr>
          <p:nvPr>
            <p:ph type="sldNum" idx="114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2721973-D080-4FC3-A1F8-F0EA15BB293A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2"/>
  </p:sldLayoutIdLst>
</p:sldMaster>
</file>

<file path=ppt/slideMasters/slideMaster4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PlaceHolder 1"/>
          <p:cNvSpPr>
            <a:spLocks noGrp="1"/>
          </p:cNvSpPr>
          <p:nvPr>
            <p:ph type="title"/>
          </p:nvPr>
        </p:nvSpPr>
        <p:spPr>
          <a:xfrm>
            <a:off x="6543720" y="274680"/>
            <a:ext cx="19713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37" name="PlaceHolder 2"/>
          <p:cNvSpPr>
            <a:spLocks noGrp="1"/>
          </p:cNvSpPr>
          <p:nvPr>
            <p:ph type="body"/>
          </p:nvPr>
        </p:nvSpPr>
        <p:spPr>
          <a:xfrm>
            <a:off x="628560" y="274680"/>
            <a:ext cx="57621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38" name="PlaceHolder 3"/>
          <p:cNvSpPr>
            <a:spLocks noGrp="1"/>
          </p:cNvSpPr>
          <p:nvPr>
            <p:ph type="dt" idx="115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39" name="PlaceHolder 4"/>
          <p:cNvSpPr>
            <a:spLocks noGrp="1"/>
          </p:cNvSpPr>
          <p:nvPr>
            <p:ph type="ftr" idx="116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40" name="PlaceHolder 5"/>
          <p:cNvSpPr>
            <a:spLocks noGrp="1"/>
          </p:cNvSpPr>
          <p:nvPr>
            <p:ph type="sldNum" idx="117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E72F288-9B28-4A60-B8A6-54B30E12AEE7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2"/>
  </p:sldLayoutIdLst>
</p:sldMaster>
</file>

<file path=ppt/slideMasters/slideMaster4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42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43" name="PlaceHolder 3"/>
          <p:cNvSpPr>
            <a:spLocks noGrp="1"/>
          </p:cNvSpPr>
          <p:nvPr>
            <p:ph type="dt" idx="118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44" name="PlaceHolder 4"/>
          <p:cNvSpPr>
            <a:spLocks noGrp="1"/>
          </p:cNvSpPr>
          <p:nvPr>
            <p:ph type="ftr" idx="119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45" name="PlaceHolder 5"/>
          <p:cNvSpPr>
            <a:spLocks noGrp="1"/>
          </p:cNvSpPr>
          <p:nvPr>
            <p:ph type="sldNum" idx="120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EF9B48B-A992-4FAE-851A-01000C9E3090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2"/>
  </p:sldLayoutIdLst>
</p:sldMaster>
</file>

<file path=ppt/slideMasters/slideMaster4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 type="title"/>
          </p:nvPr>
        </p:nvSpPr>
        <p:spPr>
          <a:xfrm>
            <a:off x="623880" y="1282680"/>
            <a:ext cx="7886520" cy="2139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60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6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49" name="PlaceHolder 2"/>
          <p:cNvSpPr>
            <a:spLocks noGrp="1"/>
          </p:cNvSpPr>
          <p:nvPr>
            <p:ph type="body"/>
          </p:nvPr>
        </p:nvSpPr>
        <p:spPr>
          <a:xfrm>
            <a:off x="623880" y="3441600"/>
            <a:ext cx="7886520" cy="1125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24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50" name="PlaceHolder 3"/>
          <p:cNvSpPr>
            <a:spLocks noGrp="1"/>
          </p:cNvSpPr>
          <p:nvPr>
            <p:ph type="dt" idx="121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51" name="PlaceHolder 4"/>
          <p:cNvSpPr>
            <a:spLocks noGrp="1"/>
          </p:cNvSpPr>
          <p:nvPr>
            <p:ph type="ftr" idx="122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52" name="PlaceHolder 5"/>
          <p:cNvSpPr>
            <a:spLocks noGrp="1"/>
          </p:cNvSpPr>
          <p:nvPr>
            <p:ph type="sldNum" idx="123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400C696-D307-428A-ADA3-C47883071C79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2"/>
  </p:sldLayoutIdLst>
</p:sldMaster>
</file>

<file path=ppt/slideMasters/slideMaster4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54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55" name="PlaceHolder 3"/>
          <p:cNvSpPr>
            <a:spLocks noGrp="1"/>
          </p:cNvSpPr>
          <p:nvPr>
            <p:ph type="body"/>
          </p:nvPr>
        </p:nvSpPr>
        <p:spPr>
          <a:xfrm>
            <a:off x="4648320" y="1370160"/>
            <a:ext cx="386676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56" name="PlaceHolder 4"/>
          <p:cNvSpPr>
            <a:spLocks noGrp="1"/>
          </p:cNvSpPr>
          <p:nvPr>
            <p:ph type="dt" idx="124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57" name="PlaceHolder 5"/>
          <p:cNvSpPr>
            <a:spLocks noGrp="1"/>
          </p:cNvSpPr>
          <p:nvPr>
            <p:ph type="ftr" idx="125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58" name="PlaceHolder 6"/>
          <p:cNvSpPr>
            <a:spLocks noGrp="1"/>
          </p:cNvSpPr>
          <p:nvPr>
            <p:ph type="sldNum" idx="126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9304F8E-2281-47A6-9722-BD590B316AD7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2"/>
  </p:sldLayoutIdLst>
</p:sldMaster>
</file>

<file path=ppt/slideMasters/slideMaster4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laceHolder 1"/>
          <p:cNvSpPr>
            <a:spLocks noGrp="1"/>
          </p:cNvSpPr>
          <p:nvPr>
            <p:ph type="title"/>
          </p:nvPr>
        </p:nvSpPr>
        <p:spPr>
          <a:xfrm>
            <a:off x="6303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63" name="PlaceHolder 2"/>
          <p:cNvSpPr>
            <a:spLocks noGrp="1"/>
          </p:cNvSpPr>
          <p:nvPr>
            <p:ph type="body"/>
          </p:nvPr>
        </p:nvSpPr>
        <p:spPr>
          <a:xfrm>
            <a:off x="630360" y="1260360"/>
            <a:ext cx="386820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64" name="PlaceHolder 3"/>
          <p:cNvSpPr>
            <a:spLocks noGrp="1"/>
          </p:cNvSpPr>
          <p:nvPr>
            <p:ph type="body"/>
          </p:nvPr>
        </p:nvSpPr>
        <p:spPr>
          <a:xfrm>
            <a:off x="630360" y="1879560"/>
            <a:ext cx="386820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65" name="PlaceHolder 4"/>
          <p:cNvSpPr>
            <a:spLocks noGrp="1"/>
          </p:cNvSpPr>
          <p:nvPr>
            <p:ph type="body"/>
          </p:nvPr>
        </p:nvSpPr>
        <p:spPr>
          <a:xfrm>
            <a:off x="4629240" y="1260360"/>
            <a:ext cx="3887280" cy="618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fr-FR" sz="24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66" name="PlaceHolder 5"/>
          <p:cNvSpPr>
            <a:spLocks noGrp="1"/>
          </p:cNvSpPr>
          <p:nvPr>
            <p:ph type="body"/>
          </p:nvPr>
        </p:nvSpPr>
        <p:spPr>
          <a:xfrm>
            <a:off x="4629240" y="1879560"/>
            <a:ext cx="3887280" cy="2761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67" name="PlaceHolder 6"/>
          <p:cNvSpPr>
            <a:spLocks noGrp="1"/>
          </p:cNvSpPr>
          <p:nvPr>
            <p:ph type="dt" idx="127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68" name="PlaceHolder 7"/>
          <p:cNvSpPr>
            <a:spLocks noGrp="1"/>
          </p:cNvSpPr>
          <p:nvPr>
            <p:ph type="ftr" idx="128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69" name="PlaceHolder 8"/>
          <p:cNvSpPr>
            <a:spLocks noGrp="1"/>
          </p:cNvSpPr>
          <p:nvPr>
            <p:ph type="sldNum" idx="129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C2E5893-1BB9-4081-9829-8D6EB6A5DD5E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2"/>
  </p:sldLayoutIdLst>
</p:sldMaster>
</file>

<file path=ppt/slideMasters/slideMaster4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dt" idx="130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2" name="PlaceHolder 3"/>
          <p:cNvSpPr>
            <a:spLocks noGrp="1"/>
          </p:cNvSpPr>
          <p:nvPr>
            <p:ph type="ftr" idx="131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3" name="PlaceHolder 4"/>
          <p:cNvSpPr>
            <a:spLocks noGrp="1"/>
          </p:cNvSpPr>
          <p:nvPr>
            <p:ph type="sldNum" idx="132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CD2DA69-ED14-4C8A-9239-8A935ED42282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2"/>
  </p:sldLayoutIdLst>
</p:sldMaster>
</file>

<file path=ppt/slideMasters/slideMaster4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PlaceHolder 1"/>
          <p:cNvSpPr>
            <a:spLocks noGrp="1"/>
          </p:cNvSpPr>
          <p:nvPr>
            <p:ph type="dt" idx="133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6" name="PlaceHolder 2"/>
          <p:cNvSpPr>
            <a:spLocks noGrp="1"/>
          </p:cNvSpPr>
          <p:nvPr>
            <p:ph type="ftr" idx="134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7" name="PlaceHolder 3"/>
          <p:cNvSpPr>
            <a:spLocks noGrp="1"/>
          </p:cNvSpPr>
          <p:nvPr>
            <p:ph type="sldNum" idx="135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4B19238F-6656-4B56-B70F-60739D0D7156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2"/>
  </p:sldLayoutIdLst>
</p:sldMaster>
</file>

<file path=ppt/slideMasters/slideMaster4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79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80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1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81" name="PlaceHolder 4"/>
          <p:cNvSpPr>
            <a:spLocks noGrp="1"/>
          </p:cNvSpPr>
          <p:nvPr>
            <p:ph type="dt" idx="136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82" name="PlaceHolder 5"/>
          <p:cNvSpPr>
            <a:spLocks noGrp="1"/>
          </p:cNvSpPr>
          <p:nvPr>
            <p:ph type="ftr" idx="137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83" name="PlaceHolder 6"/>
          <p:cNvSpPr>
            <a:spLocks noGrp="1"/>
          </p:cNvSpPr>
          <p:nvPr>
            <p:ph type="sldNum" idx="138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AB59077-84BC-4655-B94F-8F72D77B83BD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8" descr=""/>
          <p:cNvPicPr/>
          <p:nvPr/>
        </p:nvPicPr>
        <p:blipFill>
          <a:blip r:embed="rId2"/>
          <a:stretch/>
        </p:blipFill>
        <p:spPr>
          <a:xfrm>
            <a:off x="263160" y="30240"/>
            <a:ext cx="984600" cy="871920"/>
          </a:xfrm>
          <a:prstGeom prst="rect">
            <a:avLst/>
          </a:prstGeom>
          <a:ln w="0">
            <a:noFill/>
          </a:ln>
        </p:spPr>
      </p:pic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360000" y="900000"/>
            <a:ext cx="8423640" cy="71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fr-FR" sz="2550" strike="noStrike" u="none">
                <a:solidFill>
                  <a:schemeClr val="dk1"/>
                </a:solidFill>
                <a:uFillTx/>
                <a:latin typeface="Arial"/>
              </a:rPr>
              <a:t>Titre</a:t>
            </a:r>
            <a:endParaRPr b="0" lang="fr-FR" sz="255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dt" idx="6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435997"/>
                </a:solidFill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435997"/>
                </a:solidFill>
                <a:uFillTx/>
                <a:latin typeface="Marianne"/>
              </a:rPr>
              <a:t> </a:t>
            </a:r>
            <a:endParaRPr b="0" lang="fr-FR" sz="7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ftr" idx="7"/>
          </p:nvPr>
        </p:nvSpPr>
        <p:spPr>
          <a:xfrm>
            <a:off x="360000" y="4783680"/>
            <a:ext cx="5903640" cy="359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800" strike="noStrike" u="none">
                <a:solidFill>
                  <a:schemeClr val="dk1"/>
                </a:solidFill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Arial"/>
              </a:rPr>
              <a:t> </a:t>
            </a:r>
            <a:endParaRPr b="0" lang="fr-FR" sz="18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sldNum" idx="8"/>
          </p:nvPr>
        </p:nvSpPr>
        <p:spPr>
          <a:xfrm>
            <a:off x="6264000" y="4783680"/>
            <a:ext cx="1349640" cy="3596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800" strike="noStrike" u="none">
                <a:solidFill>
                  <a:schemeClr val="dk1"/>
                </a:solidFill>
                <a:uFillTx/>
                <a:latin typeface="Arial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fld id="{C51A6B7B-36A4-4A9B-AFE9-3079E2945FF8}" type="slidenum">
              <a:rPr b="0" lang="fr-FR" sz="1800" strike="noStrike" u="none">
                <a:solidFill>
                  <a:schemeClr val="dk1"/>
                </a:solidFill>
                <a:uFillTx/>
                <a:latin typeface="Arial"/>
              </a:rPr>
              <a:t>1</a:t>
            </a:fld>
            <a:endParaRPr b="0" lang="fr-FR" sz="18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" name="PlaceHolder 5"/>
          <p:cNvSpPr>
            <a:spLocks noGrp="1"/>
          </p:cNvSpPr>
          <p:nvPr>
            <p:ph type="body"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108000" indent="-108000" algn="r" defTabSz="914400">
              <a:lnSpc>
                <a:spcPct val="100000"/>
              </a:lnSpc>
              <a:buClr>
                <a:srgbClr val="000000"/>
              </a:buClr>
              <a:buFont typeface="Arial"/>
              <a:buAutoNum type="arabicPeriod"/>
            </a:pPr>
            <a:r>
              <a:rPr b="1" lang="fr-FR" sz="750" strike="noStrike" u="none">
                <a:solidFill>
                  <a:schemeClr val="dk1"/>
                </a:solidFill>
                <a:uFillTx/>
                <a:latin typeface="Arial"/>
              </a:rPr>
              <a:t>Titre</a:t>
            </a:r>
            <a:endParaRPr b="0" lang="fr-FR" sz="750" strike="noStrike" u="none">
              <a:solidFill>
                <a:schemeClr val="dk1"/>
              </a:solidFill>
              <a:uFillTx/>
              <a:latin typeface="Arial"/>
            </a:endParaRPr>
          </a:p>
          <a:p>
            <a:pPr lvl="1" marL="108000" indent="-108000" algn="r" defTabSz="914400">
              <a:lnSpc>
                <a:spcPct val="100000"/>
              </a:lnSpc>
              <a:buClr>
                <a:srgbClr val="000000"/>
              </a:buClr>
              <a:buFont typeface="Arial"/>
              <a:buAutoNum type="alphaLcPeriod"/>
            </a:pPr>
            <a:r>
              <a:rPr b="0" lang="fr-FR" sz="750" strike="noStrike" u="none">
                <a:solidFill>
                  <a:schemeClr val="dk1"/>
                </a:solidFill>
                <a:uFillTx/>
                <a:latin typeface="Arial"/>
              </a:rPr>
              <a:t>Sous-titre</a:t>
            </a:r>
            <a:endParaRPr b="0" lang="fr-FR" sz="75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23" name="PlaceHolder 6"/>
          <p:cNvSpPr>
            <a:spLocks noGrp="1"/>
          </p:cNvSpPr>
          <p:nvPr>
            <p:ph type="body"/>
          </p:nvPr>
        </p:nvSpPr>
        <p:spPr>
          <a:xfrm>
            <a:off x="360000" y="1836000"/>
            <a:ext cx="2519640" cy="257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Aft>
                <a:spcPts val="499"/>
              </a:spcAft>
              <a:buNone/>
              <a:tabLst>
                <a:tab algn="l" pos="0"/>
              </a:tabLst>
            </a:pPr>
            <a:r>
              <a:rPr b="0" lang="fr-FR" sz="1050" strike="noStrike" u="none">
                <a:solidFill>
                  <a:schemeClr val="dk1"/>
                </a:solidFill>
                <a:uFillTx/>
                <a:latin typeface="Arial"/>
              </a:rPr>
              <a:t>Texte de niveau 1</a:t>
            </a:r>
            <a:endParaRPr b="0" lang="fr-FR" sz="1050" strike="noStrike" u="none">
              <a:solidFill>
                <a:schemeClr val="dk1"/>
              </a:solidFill>
              <a:uFillTx/>
              <a:latin typeface="Arial"/>
            </a:endParaRPr>
          </a:p>
          <a:p>
            <a:pPr lvl="1" marL="252000" indent="-72000" defTabSz="9144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950" strike="noStrike" u="none">
                <a:solidFill>
                  <a:schemeClr val="dk1"/>
                </a:solidFill>
                <a:uFillTx/>
                <a:latin typeface="Arial"/>
              </a:rPr>
              <a:t>Texte de niveau 2</a:t>
            </a:r>
            <a:endParaRPr b="0" lang="fr-FR" sz="950" strike="noStrike" u="none">
              <a:solidFill>
                <a:schemeClr val="dk1"/>
              </a:solidFill>
              <a:uFillTx/>
              <a:latin typeface="Arial"/>
            </a:endParaRPr>
          </a:p>
          <a:p>
            <a:pPr lvl="2" marL="432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850" strike="noStrike" u="none">
                <a:solidFill>
                  <a:schemeClr val="dk1"/>
                </a:solidFill>
                <a:uFillTx/>
                <a:latin typeface="Arial"/>
              </a:rPr>
              <a:t>Texte de niveau 3</a:t>
            </a:r>
            <a:endParaRPr b="0" lang="fr-FR" sz="850" strike="noStrike" u="none">
              <a:solidFill>
                <a:schemeClr val="dk1"/>
              </a:solidFill>
              <a:uFillTx/>
              <a:latin typeface="Arial"/>
            </a:endParaRPr>
          </a:p>
          <a:p>
            <a:pPr lvl="3" marL="612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50" strike="noStrike" u="none">
                <a:solidFill>
                  <a:schemeClr val="dk1"/>
                </a:solidFill>
                <a:uFillTx/>
                <a:latin typeface="Arial"/>
              </a:rPr>
              <a:t>Texte de niveau 4</a:t>
            </a:r>
            <a:endParaRPr b="0" lang="fr-FR" sz="750" strike="noStrike" u="none">
              <a:solidFill>
                <a:schemeClr val="dk1"/>
              </a:solidFill>
              <a:uFillTx/>
              <a:latin typeface="Arial"/>
            </a:endParaRPr>
          </a:p>
          <a:p>
            <a:pPr lvl="4" marL="828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00" strike="noStrike" u="none">
                <a:solidFill>
                  <a:schemeClr val="dk1"/>
                </a:solidFill>
                <a:uFillTx/>
                <a:latin typeface="Arial"/>
              </a:rPr>
              <a:t>Texte de niveau 5</a:t>
            </a:r>
            <a:endParaRPr b="0" lang="fr-FR" sz="7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24" name="PlaceHolder 7"/>
          <p:cNvSpPr>
            <a:spLocks noGrp="1"/>
          </p:cNvSpPr>
          <p:nvPr>
            <p:ph type="body"/>
          </p:nvPr>
        </p:nvSpPr>
        <p:spPr>
          <a:xfrm>
            <a:off x="3312000" y="1836000"/>
            <a:ext cx="2519640" cy="257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Aft>
                <a:spcPts val="499"/>
              </a:spcAft>
              <a:buNone/>
              <a:tabLst>
                <a:tab algn="l" pos="0"/>
              </a:tabLst>
            </a:pPr>
            <a:r>
              <a:rPr b="0" lang="fr-FR" sz="1050" strike="noStrike" u="none">
                <a:solidFill>
                  <a:schemeClr val="dk1"/>
                </a:solidFill>
                <a:uFillTx/>
                <a:latin typeface="Arial"/>
              </a:rPr>
              <a:t>Texte de niveau 1</a:t>
            </a:r>
            <a:endParaRPr b="0" lang="fr-FR" sz="1050" strike="noStrike" u="none">
              <a:solidFill>
                <a:schemeClr val="dk1"/>
              </a:solidFill>
              <a:uFillTx/>
              <a:latin typeface="Arial"/>
            </a:endParaRPr>
          </a:p>
          <a:p>
            <a:pPr lvl="1" marL="252000" indent="-72000" defTabSz="9144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950" strike="noStrike" u="none">
                <a:solidFill>
                  <a:schemeClr val="dk1"/>
                </a:solidFill>
                <a:uFillTx/>
                <a:latin typeface="Arial"/>
              </a:rPr>
              <a:t>Texte de niveau 2</a:t>
            </a:r>
            <a:endParaRPr b="0" lang="fr-FR" sz="950" strike="noStrike" u="none">
              <a:solidFill>
                <a:schemeClr val="dk1"/>
              </a:solidFill>
              <a:uFillTx/>
              <a:latin typeface="Arial"/>
            </a:endParaRPr>
          </a:p>
          <a:p>
            <a:pPr lvl="2" marL="432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850" strike="noStrike" u="none">
                <a:solidFill>
                  <a:schemeClr val="dk1"/>
                </a:solidFill>
                <a:uFillTx/>
                <a:latin typeface="Arial"/>
              </a:rPr>
              <a:t>Texte de niveau 3</a:t>
            </a:r>
            <a:endParaRPr b="0" lang="fr-FR" sz="850" strike="noStrike" u="none">
              <a:solidFill>
                <a:schemeClr val="dk1"/>
              </a:solidFill>
              <a:uFillTx/>
              <a:latin typeface="Arial"/>
            </a:endParaRPr>
          </a:p>
          <a:p>
            <a:pPr lvl="3" marL="612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50" strike="noStrike" u="none">
                <a:solidFill>
                  <a:schemeClr val="dk1"/>
                </a:solidFill>
                <a:uFillTx/>
                <a:latin typeface="Arial"/>
              </a:rPr>
              <a:t>Texte de niveau 4</a:t>
            </a:r>
            <a:endParaRPr b="0" lang="fr-FR" sz="750" strike="noStrike" u="none">
              <a:solidFill>
                <a:schemeClr val="dk1"/>
              </a:solidFill>
              <a:uFillTx/>
              <a:latin typeface="Arial"/>
            </a:endParaRPr>
          </a:p>
          <a:p>
            <a:pPr lvl="4" marL="828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00" strike="noStrike" u="none">
                <a:solidFill>
                  <a:schemeClr val="dk1"/>
                </a:solidFill>
                <a:uFillTx/>
                <a:latin typeface="Arial"/>
              </a:rPr>
              <a:t>Texte de niveau 5</a:t>
            </a:r>
            <a:endParaRPr b="0" lang="fr-FR" sz="7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25" name="PlaceHolder 8"/>
          <p:cNvSpPr>
            <a:spLocks noGrp="1"/>
          </p:cNvSpPr>
          <p:nvPr>
            <p:ph type="body"/>
          </p:nvPr>
        </p:nvSpPr>
        <p:spPr>
          <a:xfrm>
            <a:off x="6264000" y="1836000"/>
            <a:ext cx="2519640" cy="257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Aft>
                <a:spcPts val="499"/>
              </a:spcAft>
              <a:buNone/>
              <a:tabLst>
                <a:tab algn="l" pos="0"/>
              </a:tabLst>
            </a:pPr>
            <a:r>
              <a:rPr b="0" lang="fr-FR" sz="1050" strike="noStrike" u="none">
                <a:solidFill>
                  <a:schemeClr val="dk1"/>
                </a:solidFill>
                <a:uFillTx/>
                <a:latin typeface="Arial"/>
              </a:rPr>
              <a:t>Texte de niveau 1</a:t>
            </a:r>
            <a:endParaRPr b="0" lang="fr-FR" sz="1050" strike="noStrike" u="none">
              <a:solidFill>
                <a:schemeClr val="dk1"/>
              </a:solidFill>
              <a:uFillTx/>
              <a:latin typeface="Arial"/>
            </a:endParaRPr>
          </a:p>
          <a:p>
            <a:pPr lvl="1" marL="252000" indent="-72000" defTabSz="91440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950" strike="noStrike" u="none">
                <a:solidFill>
                  <a:schemeClr val="dk1"/>
                </a:solidFill>
                <a:uFillTx/>
                <a:latin typeface="Arial"/>
              </a:rPr>
              <a:t>Texte de niveau 2</a:t>
            </a:r>
            <a:endParaRPr b="0" lang="fr-FR" sz="950" strike="noStrike" u="none">
              <a:solidFill>
                <a:schemeClr val="dk1"/>
              </a:solidFill>
              <a:uFillTx/>
              <a:latin typeface="Arial"/>
            </a:endParaRPr>
          </a:p>
          <a:p>
            <a:pPr lvl="2" marL="432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850" strike="noStrike" u="none">
                <a:solidFill>
                  <a:schemeClr val="dk1"/>
                </a:solidFill>
                <a:uFillTx/>
                <a:latin typeface="Arial"/>
              </a:rPr>
              <a:t>Texte de niveau 3</a:t>
            </a:r>
            <a:endParaRPr b="0" lang="fr-FR" sz="850" strike="noStrike" u="none">
              <a:solidFill>
                <a:schemeClr val="dk1"/>
              </a:solidFill>
              <a:uFillTx/>
              <a:latin typeface="Arial"/>
            </a:endParaRPr>
          </a:p>
          <a:p>
            <a:pPr lvl="3" marL="612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50" strike="noStrike" u="none">
                <a:solidFill>
                  <a:schemeClr val="dk1"/>
                </a:solidFill>
                <a:uFillTx/>
                <a:latin typeface="Arial"/>
              </a:rPr>
              <a:t>Texte de niveau 4</a:t>
            </a:r>
            <a:endParaRPr b="0" lang="fr-FR" sz="750" strike="noStrike" u="none">
              <a:solidFill>
                <a:schemeClr val="dk1"/>
              </a:solidFill>
              <a:uFillTx/>
              <a:latin typeface="Arial"/>
            </a:endParaRPr>
          </a:p>
          <a:p>
            <a:pPr lvl="4" marL="828000" indent="-72000" defTabSz="914400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fr-FR" sz="700" strike="noStrike" u="none">
                <a:solidFill>
                  <a:schemeClr val="dk1"/>
                </a:solidFill>
                <a:uFillTx/>
                <a:latin typeface="Arial"/>
              </a:rPr>
              <a:t>Texte de niveau 5</a:t>
            </a:r>
            <a:endParaRPr b="0" lang="fr-FR" sz="7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3"/>
  </p:sldLayoutIdLst>
</p:sldMaster>
</file>

<file path=ppt/slideMasters/slideMaster5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PlaceHolder 1"/>
          <p:cNvSpPr>
            <a:spLocks noGrp="1"/>
          </p:cNvSpPr>
          <p:nvPr>
            <p:ph type="title"/>
          </p:nvPr>
        </p:nvSpPr>
        <p:spPr>
          <a:xfrm>
            <a:off x="630360" y="343080"/>
            <a:ext cx="2949120" cy="11998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85" name="PlaceHolder 2"/>
          <p:cNvSpPr>
            <a:spLocks noGrp="1"/>
          </p:cNvSpPr>
          <p:nvPr>
            <p:ph type="body"/>
          </p:nvPr>
        </p:nvSpPr>
        <p:spPr>
          <a:xfrm>
            <a:off x="3887640" y="741240"/>
            <a:ext cx="4628880" cy="3654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Cliquez pour éditer le format du plan de texte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Second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Troisième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Quatrième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Cinquième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Sixième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trike="noStrike" u="none">
                <a:solidFill>
                  <a:schemeClr val="dk1"/>
                </a:solidFill>
                <a:uFillTx/>
                <a:latin typeface="Calibri"/>
              </a:rPr>
              <a:t>Septième niveau de plan</a:t>
            </a:r>
            <a:endParaRPr b="0" lang="fr-FR" sz="32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86" name="PlaceHolder 3"/>
          <p:cNvSpPr>
            <a:spLocks noGrp="1"/>
          </p:cNvSpPr>
          <p:nvPr>
            <p:ph type="body"/>
          </p:nvPr>
        </p:nvSpPr>
        <p:spPr>
          <a:xfrm>
            <a:off x="630360" y="1542960"/>
            <a:ext cx="2949120" cy="285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fr-FR" sz="16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16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287" name="PlaceHolder 4"/>
          <p:cNvSpPr>
            <a:spLocks noGrp="1"/>
          </p:cNvSpPr>
          <p:nvPr>
            <p:ph type="dt" idx="139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&lt;date/heure&gt;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88" name="PlaceHolder 5"/>
          <p:cNvSpPr>
            <a:spLocks noGrp="1"/>
          </p:cNvSpPr>
          <p:nvPr>
            <p:ph type="ftr" idx="140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&lt;pied de page&gt;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89" name="PlaceHolder 6"/>
          <p:cNvSpPr>
            <a:spLocks noGrp="1"/>
          </p:cNvSpPr>
          <p:nvPr>
            <p:ph type="sldNum" idx="141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0516200-2B78-4256-B69A-9AE776FC628E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&lt;numéro&gt;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 8" descr=""/>
          <p:cNvPicPr/>
          <p:nvPr/>
        </p:nvPicPr>
        <p:blipFill>
          <a:blip r:embed="rId2"/>
          <a:stretch/>
        </p:blipFill>
        <p:spPr>
          <a:xfrm>
            <a:off x="263160" y="30240"/>
            <a:ext cx="984600" cy="871920"/>
          </a:xfrm>
          <a:prstGeom prst="rect">
            <a:avLst/>
          </a:prstGeom>
          <a:ln w="0">
            <a:noFill/>
          </a:ln>
        </p:spPr>
      </p:pic>
      <p:sp>
        <p:nvSpPr>
          <p:cNvPr id="27" name="PlaceHolder 1"/>
          <p:cNvSpPr>
            <a:spLocks noGrp="1"/>
          </p:cNvSpPr>
          <p:nvPr>
            <p:ph type="dt" idx="9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435997"/>
                </a:solidFill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435997"/>
                </a:solidFill>
                <a:uFillTx/>
                <a:latin typeface="Marianne"/>
              </a:rPr>
              <a:t> </a:t>
            </a:r>
            <a:endParaRPr b="0" lang="fr-FR" sz="7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3312000" y="180000"/>
            <a:ext cx="5471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fr-FR" sz="1600" strike="noStrike" u="none">
                <a:solidFill>
                  <a:srgbClr val="435997"/>
                </a:solidFill>
                <a:uFillTx/>
                <a:latin typeface="Marianne"/>
              </a:rPr>
              <a:t>Valider les demandes d’orientation</a:t>
            </a:r>
            <a:endParaRPr b="0" lang="fr-FR" sz="1600" strike="noStrike" u="none">
              <a:solidFill>
                <a:schemeClr val="dk1"/>
              </a:solidFill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endParaRPr b="0" lang="fr-FR" sz="75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Arial"/>
              </a:rPr>
              <a:t>Cliquez pour éditer le format du texte-titre</a:t>
            </a:r>
            <a:endParaRPr b="0" lang="fr-FR" sz="18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3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1143000" y="841320"/>
            <a:ext cx="6857640" cy="1790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fr-FR" sz="60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60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dt" idx="10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ftr" idx="11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sldNum" idx="12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D292CB1-0888-4A1C-A599-AA4D481FD259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28560" y="274680"/>
            <a:ext cx="7886520" cy="99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628560" y="1370160"/>
            <a:ext cx="7886520" cy="3261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dt" idx="13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ftr" idx="14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sldNum" idx="15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6883A60-BF23-4DC2-B026-FB7863BCE59E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543720" y="274680"/>
            <a:ext cx="19713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fr-FR" sz="4400" strike="noStrike" u="none">
                <a:solidFill>
                  <a:schemeClr val="dk1"/>
                </a:solidFill>
                <a:uFillTx/>
                <a:latin typeface="Calibri Light"/>
              </a:rPr>
              <a:t>Modifiez le style du titre</a:t>
            </a:r>
            <a:endParaRPr b="0" lang="fr-FR" sz="44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28560" y="274680"/>
            <a:ext cx="5762160" cy="4357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trike="noStrike" u="none">
                <a:solidFill>
                  <a:schemeClr val="dk1"/>
                </a:solidFill>
                <a:uFillTx/>
                <a:latin typeface="Calibri"/>
              </a:rPr>
              <a:t>Modifier les styles du texte du masque</a:t>
            </a:r>
            <a:endParaRPr b="0" lang="fr-FR" sz="2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trike="noStrike" u="none">
                <a:solidFill>
                  <a:schemeClr val="dk1"/>
                </a:solidFill>
                <a:uFillTx/>
                <a:latin typeface="Calibri"/>
              </a:rPr>
              <a:t>Deuxième niveau</a:t>
            </a:r>
            <a:endParaRPr b="0" lang="fr-FR" sz="24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trike="noStrike" u="none">
                <a:solidFill>
                  <a:schemeClr val="dk1"/>
                </a:solidFill>
                <a:uFillTx/>
                <a:latin typeface="Calibri"/>
              </a:rPr>
              <a:t>Troisième niveau</a:t>
            </a:r>
            <a:endParaRPr b="0" lang="fr-FR" sz="20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Quatrième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trike="noStrike" u="none">
                <a:solidFill>
                  <a:schemeClr val="dk1"/>
                </a:solidFill>
                <a:uFillTx/>
                <a:latin typeface="Calibri"/>
              </a:rPr>
              <a:t>Cinquième niveau</a:t>
            </a:r>
            <a:endParaRPr b="0" lang="fr-FR" sz="1800" strike="noStrike" u="none">
              <a:solidFill>
                <a:schemeClr val="dk1"/>
              </a:solidFill>
              <a:uFillTx/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16"/>
          </p:nvPr>
        </p:nvSpPr>
        <p:spPr>
          <a:xfrm>
            <a:off x="62856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 </a:t>
            </a:r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 idx="17"/>
          </p:nvPr>
        </p:nvSpPr>
        <p:spPr>
          <a:xfrm>
            <a:off x="3029040" y="4767120"/>
            <a:ext cx="308592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fr-FR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fr-FR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fr-FR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 idx="18"/>
          </p:nvPr>
        </p:nvSpPr>
        <p:spPr>
          <a:xfrm>
            <a:off x="6458040" y="4767120"/>
            <a:ext cx="2057040" cy="27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2EF522C-CB5F-4BDD-955E-A91B7CEC2DD1}" type="slidenum">
              <a:rPr b="0" lang="fr-FR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fr-FR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6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6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6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6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6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6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6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6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6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6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PlaceHolder 1"/>
          <p:cNvSpPr>
            <a:spLocks noGrp="1"/>
          </p:cNvSpPr>
          <p:nvPr>
            <p:ph type="dt" idx="142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uFillTx/>
                <a:latin typeface="Marianne"/>
              </a:rPr>
              <a:t>2024-2025</a:t>
            </a:r>
            <a:endParaRPr b="0" lang="fr-FR" sz="7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91" name="ZoneTexte 14"/>
          <p:cNvSpPr/>
          <p:nvPr/>
        </p:nvSpPr>
        <p:spPr>
          <a:xfrm>
            <a:off x="0" y="874800"/>
            <a:ext cx="9143640" cy="423540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fr-FR" sz="32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3200" strike="noStrike" u="none">
                <a:solidFill>
                  <a:schemeClr val="lt1"/>
                </a:solidFill>
                <a:uFillTx/>
                <a:latin typeface="Marianne"/>
              </a:rPr>
              <a:t>Connectez vous au service en ligne Orientation</a:t>
            </a:r>
            <a:endParaRPr b="0" lang="fr-FR" sz="32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32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2400" strike="noStrike" u="none">
                <a:solidFill>
                  <a:schemeClr val="lt1"/>
                </a:solidFill>
                <a:uFillTx/>
                <a:latin typeface="Marianne"/>
              </a:rPr>
              <a:t>Compatible avec tous types de supports, tablettes,    smartphones, ordinateurs</a:t>
            </a:r>
            <a:endParaRPr b="0" lang="fr-FR" sz="24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2400" strike="noStrike" u="none">
                <a:solidFill>
                  <a:schemeClr val="lt1"/>
                </a:solidFill>
                <a:uFillTx/>
                <a:latin typeface="Marianne"/>
              </a:rPr>
              <a:t>Accès avec l’adresse unique teleservices.education.gouv.fr</a:t>
            </a:r>
            <a:endParaRPr b="0" lang="fr-FR" sz="24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laceHolder 1"/>
          <p:cNvSpPr>
            <a:spLocks noGrp="1"/>
          </p:cNvSpPr>
          <p:nvPr>
            <p:ph type="dt" idx="151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uFillTx/>
                <a:latin typeface="Marianne"/>
              </a:rPr>
              <a:t>2024-2025</a:t>
            </a:r>
            <a:endParaRPr b="0" lang="fr-FR" sz="7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21" name="Rectangle 6"/>
          <p:cNvSpPr/>
          <p:nvPr/>
        </p:nvSpPr>
        <p:spPr>
          <a:xfrm>
            <a:off x="7055640" y="123480"/>
            <a:ext cx="20880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trike="noStrike" u="none">
                <a:solidFill>
                  <a:srgbClr val="00006d"/>
                </a:solidFill>
                <a:uFillTx/>
                <a:latin typeface="Marianne"/>
              </a:rPr>
              <a:t>Formulez vos demandes</a:t>
            </a:r>
            <a:endParaRPr b="0" lang="fr-FR" sz="1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22" name="PlaceHolder 2"/>
          <p:cNvSpPr>
            <a:spLocks noGrp="1"/>
          </p:cNvSpPr>
          <p:nvPr>
            <p:ph type="title"/>
          </p:nvPr>
        </p:nvSpPr>
        <p:spPr>
          <a:xfrm>
            <a:off x="286920" y="3040560"/>
            <a:ext cx="8496720" cy="2016000"/>
          </a:xfrm>
          <a:prstGeom prst="rect">
            <a:avLst/>
          </a:prstGeom>
          <a:noFill/>
          <a:ln w="25560">
            <a:noFill/>
          </a:ln>
        </p:spPr>
        <p:txBody>
          <a:bodyPr lIns="0" rIns="0" tIns="0" bIns="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fr-FR" sz="1600" strike="noStrike" u="none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Formulez vos demandes à partir du lundi 5 mai et jusqu’au lundi 26 mai.</a:t>
            </a:r>
            <a:br>
              <a:rPr sz="1600"/>
            </a:br>
            <a:br>
              <a:rPr sz="1600"/>
            </a:br>
            <a:r>
              <a:rPr b="1" lang="fr-FR" sz="1600" strike="noStrike" u="none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Vous pouvez accéder directement aux offres de seconde générale et technologique correspondant à votre lycée de secteur ou explorer les formation</a:t>
            </a:r>
            <a:r>
              <a:rPr b="1" lang="fr-FR" sz="1600" strike="noStrike" u="none">
                <a:solidFill>
                  <a:srgbClr val="00006d"/>
                </a:solidFill>
                <a:uFillTx/>
                <a:latin typeface="Marianne"/>
              </a:rPr>
              <a:t>s </a:t>
            </a:r>
            <a:r>
              <a:rPr b="1" lang="fr-FR" sz="1600" strike="noStrike" u="none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professionnelles par domaines.</a:t>
            </a:r>
            <a:br>
              <a:rPr sz="1600"/>
            </a:br>
            <a:br>
              <a:rPr sz="1600"/>
            </a:br>
            <a:r>
              <a:rPr b="1" lang="fr-FR" sz="1600" strike="noStrike" u="none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Un seul des représentants légaux de l’élève peut faire la saisie des demandes.</a:t>
            </a:r>
            <a:br>
              <a:rPr sz="1600"/>
            </a:br>
            <a:r>
              <a:rPr b="1" lang="fr-FR" sz="1600" strike="noStrike" u="none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En cas de difficulté vous pouvez vous adresser à votre établissement.</a:t>
            </a:r>
            <a:endParaRPr b="0" lang="fr-FR" sz="16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pic>
        <p:nvPicPr>
          <p:cNvPr id="323" name="Image 8" descr=""/>
          <p:cNvPicPr/>
          <p:nvPr/>
        </p:nvPicPr>
        <p:blipFill>
          <a:blip r:embed="rId1"/>
          <a:stretch/>
        </p:blipFill>
        <p:spPr>
          <a:xfrm>
            <a:off x="1251000" y="443520"/>
            <a:ext cx="6913080" cy="2596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PlaceHolder 1"/>
          <p:cNvSpPr>
            <a:spLocks noGrp="1"/>
          </p:cNvSpPr>
          <p:nvPr>
            <p:ph type="dt" idx="152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uFillTx/>
                <a:latin typeface="Marianne"/>
              </a:rPr>
              <a:t>2024-2025</a:t>
            </a:r>
            <a:endParaRPr b="0" lang="fr-FR" sz="7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25" name="ZoneTexte 5"/>
          <p:cNvSpPr/>
          <p:nvPr/>
        </p:nvSpPr>
        <p:spPr>
          <a:xfrm>
            <a:off x="0" y="1484640"/>
            <a:ext cx="9143640" cy="313812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fr-FR" sz="32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32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32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3200" strike="noStrike" u="none">
                <a:solidFill>
                  <a:schemeClr val="lt1"/>
                </a:solidFill>
                <a:uFillTx/>
                <a:latin typeface="Marianne"/>
              </a:rPr>
              <a:t>Enregistrez vos demandes</a:t>
            </a:r>
            <a:endParaRPr b="0" lang="fr-FR" sz="32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dt" idx="153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uFillTx/>
                <a:latin typeface="Marianne"/>
              </a:rPr>
              <a:t>2024-2025</a:t>
            </a:r>
            <a:endParaRPr b="0" lang="fr-FR" sz="7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27" name="Rectangle 6"/>
          <p:cNvSpPr/>
          <p:nvPr/>
        </p:nvSpPr>
        <p:spPr>
          <a:xfrm>
            <a:off x="6876360" y="65160"/>
            <a:ext cx="21344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trike="noStrike" u="none">
                <a:solidFill>
                  <a:srgbClr val="00006d"/>
                </a:solidFill>
                <a:uFillTx/>
                <a:latin typeface="Marianne"/>
              </a:rPr>
              <a:t>Enregistrez vos demandes</a:t>
            </a:r>
            <a:endParaRPr b="0" lang="fr-FR" sz="1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28" name="Titre 8"/>
          <p:cNvSpPr/>
          <p:nvPr/>
        </p:nvSpPr>
        <p:spPr>
          <a:xfrm>
            <a:off x="238680" y="4152240"/>
            <a:ext cx="7704360" cy="9907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rIns="0" tIns="0" bIns="0" anchor="ctr">
            <a:noAutofit/>
          </a:bodyPr>
          <a:p>
            <a:pPr defTabSz="914400">
              <a:lnSpc>
                <a:spcPct val="90000"/>
              </a:lnSpc>
            </a:pPr>
            <a:r>
              <a:rPr b="1" lang="fr-FR" sz="1600" strike="noStrike" u="none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Vous devez enregistrer vos demandes pour qu’elles soient </a:t>
            </a:r>
            <a:r>
              <a:rPr b="1" lang="fr-FR" sz="1600" strike="noStrike" u="none">
                <a:solidFill>
                  <a:srgbClr val="00006d"/>
                </a:solidFill>
                <a:uFillTx/>
                <a:latin typeface="Marianne"/>
              </a:rPr>
              <a:t>prises en compte </a:t>
            </a:r>
            <a:r>
              <a:rPr b="1" lang="fr-FR" sz="1600" strike="noStrike" u="none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: Il faut cliquer sur l’icône en haut à droite de l’écran pour accéder à la page d’enregistrement de votre sélection.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329" name="Image 12" descr=""/>
          <p:cNvPicPr/>
          <p:nvPr/>
        </p:nvPicPr>
        <p:blipFill>
          <a:blip r:embed="rId1"/>
          <a:stretch/>
        </p:blipFill>
        <p:spPr>
          <a:xfrm>
            <a:off x="1403640" y="341280"/>
            <a:ext cx="6102360" cy="3956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PlaceHolder 1"/>
          <p:cNvSpPr>
            <a:spLocks noGrp="1"/>
          </p:cNvSpPr>
          <p:nvPr>
            <p:ph type="dt" idx="154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uFillTx/>
                <a:latin typeface="Marianne"/>
              </a:rPr>
              <a:t>2024-2025</a:t>
            </a:r>
            <a:endParaRPr b="0" lang="fr-FR" sz="7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pic>
        <p:nvPicPr>
          <p:cNvPr id="331" name="Image 4" descr=""/>
          <p:cNvPicPr/>
          <p:nvPr/>
        </p:nvPicPr>
        <p:blipFill>
          <a:blip r:embed="rId1"/>
          <a:stretch/>
        </p:blipFill>
        <p:spPr>
          <a:xfrm>
            <a:off x="1227600" y="203760"/>
            <a:ext cx="7916040" cy="3815640"/>
          </a:xfrm>
          <a:prstGeom prst="rect">
            <a:avLst/>
          </a:prstGeom>
          <a:ln w="0">
            <a:noFill/>
          </a:ln>
        </p:spPr>
      </p:pic>
      <p:sp>
        <p:nvSpPr>
          <p:cNvPr id="332" name="PlaceHolder 2"/>
          <p:cNvSpPr>
            <a:spLocks noGrp="1"/>
          </p:cNvSpPr>
          <p:nvPr>
            <p:ph type="title"/>
          </p:nvPr>
        </p:nvSpPr>
        <p:spPr>
          <a:xfrm>
            <a:off x="1691640" y="3651840"/>
            <a:ext cx="8384400" cy="1007640"/>
          </a:xfrm>
          <a:prstGeom prst="rect">
            <a:avLst/>
          </a:prstGeom>
          <a:noFill/>
          <a:ln w="25560">
            <a:noFill/>
          </a:ln>
        </p:spPr>
        <p:txBody>
          <a:bodyPr lIns="0" rIns="0" tIns="0" bIns="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br>
              <a:rPr sz="1400"/>
            </a:b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Chaque demande peut être supprimée et l’ordre </a:t>
            </a:r>
            <a:r>
              <a:rPr b="1" lang="fr-FR" sz="1400" strike="noStrike" u="none">
                <a:solidFill>
                  <a:srgbClr val="00006d"/>
                </a:solidFill>
                <a:uFillTx/>
                <a:latin typeface="Marianne"/>
              </a:rPr>
              <a:t>de préférence changé.</a:t>
            </a:r>
            <a:br>
              <a:rPr sz="1400"/>
            </a:br>
            <a:r>
              <a:rPr b="1" lang="fr-FR" sz="1400" strike="noStrike" u="none">
                <a:solidFill>
                  <a:srgbClr val="00006d"/>
                </a:solidFill>
                <a:uFillTx/>
                <a:latin typeface="Marianne"/>
              </a:rPr>
              <a:t> </a:t>
            </a:r>
            <a:br>
              <a:rPr sz="1400"/>
            </a:br>
            <a:r>
              <a:rPr b="1" lang="fr-FR" sz="1400" strike="noStrike" u="none">
                <a:solidFill>
                  <a:srgbClr val="00006d"/>
                </a:solidFill>
                <a:uFillTx/>
                <a:latin typeface="Marianne"/>
              </a:rPr>
              <a:t>Une fois enregistrées, vos demandes sont envoyées :</a:t>
            </a:r>
            <a:br>
              <a:rPr sz="1400"/>
            </a:br>
            <a:r>
              <a:rPr b="1" lang="fr-FR" sz="1400" strike="noStrike" u="none">
                <a:solidFill>
                  <a:srgbClr val="00006d"/>
                </a:solidFill>
                <a:uFillTx/>
                <a:latin typeface="Marianne"/>
              </a:rPr>
              <a:t>-  à l’établissement pour que le conseil de classe examine les choix d’orientation ;</a:t>
            </a:r>
            <a:br>
              <a:rPr sz="1400"/>
            </a:br>
            <a:r>
              <a:rPr b="1" lang="fr-FR" sz="1400" strike="noStrike" u="none">
                <a:solidFill>
                  <a:srgbClr val="00006d"/>
                </a:solidFill>
                <a:uFillTx/>
                <a:latin typeface="Marianne"/>
              </a:rPr>
              <a:t>-  à l’académie pour traiter l’admission.</a:t>
            </a:r>
            <a:br>
              <a:rPr sz="1400"/>
            </a:br>
            <a:br>
              <a:rPr sz="1400"/>
            </a:b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Les modifications restent possibles jusqu’au 26 mai 2025.</a:t>
            </a:r>
            <a:endParaRPr b="0" lang="fr-FR" sz="14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sp>
        <p:nvSpPr>
          <p:cNvPr id="333" name="Rectangle 5"/>
          <p:cNvSpPr/>
          <p:nvPr/>
        </p:nvSpPr>
        <p:spPr>
          <a:xfrm>
            <a:off x="6876360" y="65160"/>
            <a:ext cx="21344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trike="noStrike" u="none">
                <a:solidFill>
                  <a:srgbClr val="00006d"/>
                </a:solidFill>
                <a:uFillTx/>
                <a:latin typeface="Marianne"/>
              </a:rPr>
              <a:t>Enregistrez vos demandes</a:t>
            </a:r>
            <a:endParaRPr b="0" lang="fr-FR" sz="1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PlaceHolder 1"/>
          <p:cNvSpPr>
            <a:spLocks noGrp="1"/>
          </p:cNvSpPr>
          <p:nvPr>
            <p:ph type="dt" idx="155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uFillTx/>
                <a:latin typeface="Marianne"/>
              </a:rPr>
              <a:t>2024-2025</a:t>
            </a:r>
            <a:endParaRPr b="0" lang="fr-FR" sz="7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35" name="PlaceHolder 2"/>
          <p:cNvSpPr>
            <a:spLocks noGrp="1"/>
          </p:cNvSpPr>
          <p:nvPr>
            <p:ph type="title"/>
          </p:nvPr>
        </p:nvSpPr>
        <p:spPr>
          <a:xfrm>
            <a:off x="337320" y="3881160"/>
            <a:ext cx="8806320" cy="1079640"/>
          </a:xfrm>
          <a:prstGeom prst="rect">
            <a:avLst/>
          </a:prstGeom>
          <a:noFill/>
          <a:ln w="25560">
            <a:noFill/>
          </a:ln>
        </p:spPr>
        <p:txBody>
          <a:bodyPr lIns="0" rIns="0" tIns="0" bIns="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Les choix d’orientation sont </a:t>
            </a:r>
            <a:r>
              <a:rPr b="1" lang="fr-FR" sz="1400" strike="noStrike" u="none">
                <a:solidFill>
                  <a:srgbClr val="00006d"/>
                </a:solidFill>
                <a:uFillTx/>
                <a:latin typeface="Marianne"/>
              </a:rPr>
              <a:t>déduits de </a:t>
            </a: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vos demandes.</a:t>
            </a:r>
            <a:br>
              <a:rPr sz="1400"/>
            </a:b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Dans cet exemple, le conseil de classe sera informé d’un choix d’orientation en 1</a:t>
            </a:r>
            <a:r>
              <a:rPr b="1" lang="fr-FR" sz="1400" strike="noStrike" u="none" baseline="30000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re</a:t>
            </a: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 année de CAP et en 2</a:t>
            </a:r>
            <a:r>
              <a:rPr b="1" lang="fr-FR" sz="1400" strike="noStrike" u="none" baseline="30000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de</a:t>
            </a: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 professionnelle.</a:t>
            </a:r>
            <a:br>
              <a:rPr sz="1400"/>
            </a:br>
            <a:br>
              <a:rPr sz="1400"/>
            </a:b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Le récapitulatif de vos demandes vous est transmis par courriel ainsi qu’aux autres représentants légaux de l’élève.</a:t>
            </a:r>
            <a:br>
              <a:rPr sz="1400"/>
            </a:br>
            <a:endParaRPr b="0" lang="fr-FR" sz="14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pic>
        <p:nvPicPr>
          <p:cNvPr id="336" name="Image 4" descr=""/>
          <p:cNvPicPr/>
          <p:nvPr/>
        </p:nvPicPr>
        <p:blipFill>
          <a:blip r:embed="rId1"/>
          <a:stretch/>
        </p:blipFill>
        <p:spPr>
          <a:xfrm>
            <a:off x="1115640" y="203760"/>
            <a:ext cx="6929640" cy="3347640"/>
          </a:xfrm>
          <a:prstGeom prst="rect">
            <a:avLst/>
          </a:prstGeom>
          <a:ln w="0">
            <a:noFill/>
          </a:ln>
        </p:spPr>
      </p:pic>
      <p:pic>
        <p:nvPicPr>
          <p:cNvPr id="337" name="Image 8" descr=""/>
          <p:cNvPicPr/>
          <p:nvPr/>
        </p:nvPicPr>
        <p:blipFill>
          <a:blip r:embed="rId2"/>
          <a:srcRect l="17667" t="81582" r="48045" b="9201"/>
          <a:stretch/>
        </p:blipFill>
        <p:spPr>
          <a:xfrm>
            <a:off x="2267640" y="2859840"/>
            <a:ext cx="3326400" cy="431640"/>
          </a:xfrm>
          <a:prstGeom prst="rect">
            <a:avLst/>
          </a:prstGeom>
          <a:ln w="76200">
            <a:solidFill>
              <a:srgbClr val="ffd500"/>
            </a:solidFill>
            <a:round/>
          </a:ln>
        </p:spPr>
      </p:pic>
      <p:sp>
        <p:nvSpPr>
          <p:cNvPr id="338" name="Rectangle 9"/>
          <p:cNvSpPr/>
          <p:nvPr/>
        </p:nvSpPr>
        <p:spPr>
          <a:xfrm>
            <a:off x="6876360" y="65160"/>
            <a:ext cx="21344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trike="noStrike" u="none">
                <a:solidFill>
                  <a:srgbClr val="00006d"/>
                </a:solidFill>
                <a:uFillTx/>
                <a:latin typeface="Marianne"/>
              </a:rPr>
              <a:t>Enregistrez vos demandes</a:t>
            </a:r>
            <a:endParaRPr b="0" lang="fr-FR" sz="1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PlaceHolder 1"/>
          <p:cNvSpPr>
            <a:spLocks noGrp="1"/>
          </p:cNvSpPr>
          <p:nvPr>
            <p:ph type="dt" idx="143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uFillTx/>
                <a:latin typeface="Marianne"/>
              </a:rPr>
              <a:t>2024-2025</a:t>
            </a:r>
            <a:endParaRPr b="0" lang="fr-FR" sz="7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pic>
        <p:nvPicPr>
          <p:cNvPr id="293" name="Image 2" descr=""/>
          <p:cNvPicPr/>
          <p:nvPr/>
        </p:nvPicPr>
        <p:blipFill>
          <a:blip r:embed="rId1"/>
          <a:stretch/>
        </p:blipFill>
        <p:spPr>
          <a:xfrm>
            <a:off x="1331640" y="359280"/>
            <a:ext cx="7325640" cy="3131640"/>
          </a:xfrm>
          <a:prstGeom prst="rect">
            <a:avLst/>
          </a:prstGeom>
          <a:ln w="0">
            <a:noFill/>
          </a:ln>
        </p:spPr>
      </p:pic>
      <p:sp>
        <p:nvSpPr>
          <p:cNvPr id="294" name="Rectangle 8"/>
          <p:cNvSpPr/>
          <p:nvPr/>
        </p:nvSpPr>
        <p:spPr>
          <a:xfrm>
            <a:off x="539640" y="3647880"/>
            <a:ext cx="8244000" cy="1210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600" strike="noStrike" u="none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Le compte du représentant légal  vous permet de formuler vos demandes et de répondre aux propositions d’orientation.</a:t>
            </a:r>
            <a:br>
              <a:rPr sz="1600"/>
            </a:b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600" strike="noStrike" u="none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Le compte de l’élève lui permet de lire ce que le représentant légal a complété.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5" name="Rectangle 6"/>
          <p:cNvSpPr/>
          <p:nvPr/>
        </p:nvSpPr>
        <p:spPr>
          <a:xfrm>
            <a:off x="5312880" y="82440"/>
            <a:ext cx="37440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trike="noStrike" u="none">
                <a:solidFill>
                  <a:srgbClr val="00006d"/>
                </a:solidFill>
                <a:uFillTx/>
                <a:latin typeface="Marianne"/>
              </a:rPr>
              <a:t>Connectez vous au service en ligne Orientation</a:t>
            </a:r>
            <a:endParaRPr b="0" lang="fr-FR" sz="1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Image 2" descr=""/>
          <p:cNvPicPr/>
          <p:nvPr/>
        </p:nvPicPr>
        <p:blipFill>
          <a:blip r:embed="rId1"/>
          <a:stretch/>
        </p:blipFill>
        <p:spPr>
          <a:xfrm>
            <a:off x="2051640" y="771480"/>
            <a:ext cx="5803560" cy="3852720"/>
          </a:xfrm>
          <a:prstGeom prst="rect">
            <a:avLst/>
          </a:prstGeom>
          <a:ln w="0">
            <a:noFill/>
          </a:ln>
        </p:spPr>
      </p:pic>
      <p:sp>
        <p:nvSpPr>
          <p:cNvPr id="297" name="PlaceHolder 1"/>
          <p:cNvSpPr>
            <a:spLocks noGrp="1"/>
          </p:cNvSpPr>
          <p:nvPr>
            <p:ph type="dt" idx="144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uFillTx/>
                <a:latin typeface="Marianne"/>
              </a:rPr>
              <a:t>2024-2025</a:t>
            </a:r>
            <a:endParaRPr b="0" lang="fr-FR" sz="7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98" name="Rectangle 7"/>
          <p:cNvSpPr/>
          <p:nvPr/>
        </p:nvSpPr>
        <p:spPr>
          <a:xfrm>
            <a:off x="5312880" y="82440"/>
            <a:ext cx="37440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trike="noStrike" u="none">
                <a:solidFill>
                  <a:srgbClr val="00006d"/>
                </a:solidFill>
                <a:uFillTx/>
                <a:latin typeface="Marianne"/>
              </a:rPr>
              <a:t>Connectez vous au service en ligne Orientation</a:t>
            </a:r>
            <a:endParaRPr b="0" lang="fr-FR" sz="1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9" name="Rectangle 5"/>
          <p:cNvSpPr/>
          <p:nvPr/>
        </p:nvSpPr>
        <p:spPr>
          <a:xfrm>
            <a:off x="323640" y="2499840"/>
            <a:ext cx="4176000" cy="1372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600" strike="noStrike" u="none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Connectez vous à votre compte ÉduConnect avec l’identifiant et le mot de passe transmis par le chef d’établissemen</a:t>
            </a: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t.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Image 2" descr=""/>
          <p:cNvPicPr/>
          <p:nvPr/>
        </p:nvPicPr>
        <p:blipFill>
          <a:blip r:embed="rId1"/>
          <a:stretch/>
        </p:blipFill>
        <p:spPr>
          <a:xfrm>
            <a:off x="1400040" y="393840"/>
            <a:ext cx="6193080" cy="4607640"/>
          </a:xfrm>
          <a:prstGeom prst="rect">
            <a:avLst/>
          </a:prstGeom>
          <a:ln w="0">
            <a:noFill/>
          </a:ln>
        </p:spPr>
      </p:pic>
      <p:sp>
        <p:nvSpPr>
          <p:cNvPr id="301" name="PlaceHolder 1"/>
          <p:cNvSpPr>
            <a:spLocks noGrp="1"/>
          </p:cNvSpPr>
          <p:nvPr>
            <p:ph type="dt" idx="145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uFillTx/>
                <a:latin typeface="Marianne"/>
              </a:rPr>
              <a:t>2024-2025</a:t>
            </a:r>
            <a:endParaRPr b="0" lang="fr-FR" sz="7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02" name="Rectangle 5"/>
          <p:cNvSpPr/>
          <p:nvPr/>
        </p:nvSpPr>
        <p:spPr>
          <a:xfrm>
            <a:off x="6506280" y="1814400"/>
            <a:ext cx="2550960" cy="96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600" strike="noStrike" u="none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Accédez aux services en ligne dans le menu Mes services.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03" name="Rectangle 7"/>
          <p:cNvSpPr/>
          <p:nvPr/>
        </p:nvSpPr>
        <p:spPr>
          <a:xfrm>
            <a:off x="5312880" y="82440"/>
            <a:ext cx="37440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trike="noStrike" u="none">
                <a:solidFill>
                  <a:srgbClr val="00006d"/>
                </a:solidFill>
                <a:uFillTx/>
                <a:latin typeface="Marianne"/>
              </a:rPr>
              <a:t>Connectez vous au service en ligne Orientation</a:t>
            </a:r>
            <a:endParaRPr b="0" lang="fr-FR" sz="1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" name="Image 7" descr=""/>
          <p:cNvPicPr/>
          <p:nvPr/>
        </p:nvPicPr>
        <p:blipFill>
          <a:blip r:embed="rId1"/>
          <a:stretch/>
        </p:blipFill>
        <p:spPr>
          <a:xfrm>
            <a:off x="1466640" y="283680"/>
            <a:ext cx="6528960" cy="4679640"/>
          </a:xfrm>
          <a:prstGeom prst="rect">
            <a:avLst/>
          </a:prstGeom>
          <a:ln w="0">
            <a:noFill/>
          </a:ln>
        </p:spPr>
      </p:pic>
      <p:sp>
        <p:nvSpPr>
          <p:cNvPr id="305" name="PlaceHolder 1"/>
          <p:cNvSpPr>
            <a:spLocks noGrp="1"/>
          </p:cNvSpPr>
          <p:nvPr>
            <p:ph type="dt" idx="146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uFillTx/>
                <a:latin typeface="Marianne"/>
              </a:rPr>
              <a:t>2024-2025</a:t>
            </a:r>
            <a:endParaRPr b="0" lang="fr-FR" sz="7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06" name="Rectangle 5"/>
          <p:cNvSpPr/>
          <p:nvPr/>
        </p:nvSpPr>
        <p:spPr>
          <a:xfrm>
            <a:off x="2915640" y="2355840"/>
            <a:ext cx="4968360" cy="96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600" strike="noStrike" u="none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A partir de la date indiquée par le chef d’établissement vous pourrez vous connecter au menu « Orientation » depuis la page d’accueil.</a:t>
            </a:r>
            <a:endParaRPr b="0" lang="fr-FR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07" name="Rectangle 8"/>
          <p:cNvSpPr/>
          <p:nvPr/>
        </p:nvSpPr>
        <p:spPr>
          <a:xfrm>
            <a:off x="5312880" y="82440"/>
            <a:ext cx="37440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trike="noStrike" u="none">
                <a:solidFill>
                  <a:srgbClr val="00006d"/>
                </a:solidFill>
                <a:uFillTx/>
                <a:latin typeface="Marianne"/>
              </a:rPr>
              <a:t>Connectez vous au service en ligne Orientation</a:t>
            </a:r>
            <a:endParaRPr b="0" lang="fr-FR" sz="1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dt" idx="147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uFillTx/>
                <a:latin typeface="Marianne"/>
              </a:rPr>
              <a:t>2024-2025</a:t>
            </a:r>
            <a:endParaRPr b="0" lang="fr-FR" sz="7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09" name="ZoneTexte 7"/>
          <p:cNvSpPr/>
          <p:nvPr/>
        </p:nvSpPr>
        <p:spPr>
          <a:xfrm>
            <a:off x="0" y="1101600"/>
            <a:ext cx="9143640" cy="362592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fr-FR" sz="32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32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3200" strike="noStrike" u="none">
                <a:solidFill>
                  <a:schemeClr val="lt1"/>
                </a:solidFill>
                <a:uFillTx/>
                <a:latin typeface="Marianne"/>
              </a:rPr>
              <a:t>Suivez les étapes pour effectuer les démarches d’orientation après la 3</a:t>
            </a:r>
            <a:r>
              <a:rPr b="1" lang="fr-FR" sz="3200" strike="noStrike" u="none" baseline="30000">
                <a:solidFill>
                  <a:schemeClr val="lt1"/>
                </a:solidFill>
                <a:uFillTx/>
                <a:latin typeface="Marianne"/>
              </a:rPr>
              <a:t>e</a:t>
            </a:r>
            <a:endParaRPr b="0" lang="fr-FR" sz="32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32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PlaceHolder 1"/>
          <p:cNvSpPr>
            <a:spLocks noGrp="1"/>
          </p:cNvSpPr>
          <p:nvPr>
            <p:ph type="dt" idx="148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uFillTx/>
                <a:latin typeface="Marianne"/>
              </a:rPr>
              <a:t>2024-2025</a:t>
            </a:r>
            <a:endParaRPr b="0" lang="fr-FR" sz="7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11" name="Rectangle 6"/>
          <p:cNvSpPr/>
          <p:nvPr/>
        </p:nvSpPr>
        <p:spPr>
          <a:xfrm>
            <a:off x="7901640" y="56880"/>
            <a:ext cx="1062720" cy="2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trike="noStrike" u="none">
                <a:solidFill>
                  <a:srgbClr val="00006d"/>
                </a:solidFill>
                <a:uFillTx/>
                <a:latin typeface="Arial"/>
              </a:rPr>
              <a:t>Les étapes </a:t>
            </a:r>
            <a:endParaRPr b="0" lang="fr-FR" sz="1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12" name="Rectangle 5"/>
          <p:cNvSpPr/>
          <p:nvPr/>
        </p:nvSpPr>
        <p:spPr>
          <a:xfrm>
            <a:off x="4803840" y="627480"/>
            <a:ext cx="4356720" cy="3932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rgbClr val="00006d"/>
                </a:solidFill>
                <a:uFillTx/>
                <a:latin typeface="Marianne"/>
              </a:rPr>
              <a:t>Suivez ces étapes successives pour effectuer les démarches d’orientation après la 3</a:t>
            </a:r>
            <a:r>
              <a:rPr b="1" lang="fr-FR" sz="1400" strike="noStrike" u="none" baseline="30000">
                <a:solidFill>
                  <a:srgbClr val="00006d"/>
                </a:solidFill>
                <a:uFillTx/>
                <a:latin typeface="Marianne"/>
              </a:rPr>
              <a:t>e</a:t>
            </a:r>
            <a:r>
              <a:rPr b="1" lang="fr-FR" sz="1400" strike="noStrike" u="none">
                <a:solidFill>
                  <a:srgbClr val="00006d"/>
                </a:solidFill>
                <a:uFillTx/>
                <a:latin typeface="Marianne"/>
              </a:rPr>
              <a:t> pour la rentrée 2025 :</a:t>
            </a: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rgbClr val="00006d"/>
                </a:solidFill>
                <a:uFillTx/>
                <a:latin typeface="Marianne"/>
              </a:rPr>
              <a:t>1.   Découvrez les formations</a:t>
            </a: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rgbClr val="00006d"/>
                </a:solidFill>
                <a:uFillTx/>
                <a:latin typeface="Marianne"/>
              </a:rPr>
              <a:t>2.   Formulez vos demandes</a:t>
            </a: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rgbClr val="00006d"/>
                </a:solidFill>
                <a:uFillTx/>
                <a:latin typeface="Marianne"/>
              </a:rPr>
              <a:t>3.   Répondez aux propositions d’orientation </a:t>
            </a: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rgbClr val="00006d"/>
                </a:solidFill>
                <a:uFillTx/>
                <a:latin typeface="Marianne"/>
              </a:rPr>
              <a:t>4.   Consultez les résultats d’admission</a:t>
            </a: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rgbClr val="00006d"/>
                </a:solidFill>
                <a:uFillTx/>
                <a:latin typeface="Marianne"/>
              </a:rPr>
              <a:t>5.   Procédez à l’inscription dans l’établissement    d’admission</a:t>
            </a: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rgbClr val="00006d"/>
                </a:solidFill>
                <a:uFillTx/>
                <a:latin typeface="Marianne"/>
              </a:rPr>
              <a:t>Les boutons sont activés successivement un par un en fonction de la progression du calendrier pour chacune des étapes.</a:t>
            </a: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1219320">
              <a:lnSpc>
                <a:spcPct val="90000"/>
              </a:lnSpc>
            </a:pPr>
            <a:r>
              <a:rPr b="1" lang="fr-FR" sz="1400" strike="noStrike" u="none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 </a:t>
            </a:r>
            <a:br>
              <a:rPr sz="1400"/>
            </a:br>
            <a:br>
              <a:rPr sz="1400"/>
            </a:br>
            <a:endParaRPr b="0" lang="fr-FR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313" name="Image 3" descr=""/>
          <p:cNvPicPr/>
          <p:nvPr/>
        </p:nvPicPr>
        <p:blipFill>
          <a:blip r:embed="rId1"/>
          <a:stretch/>
        </p:blipFill>
        <p:spPr>
          <a:xfrm>
            <a:off x="1259640" y="30240"/>
            <a:ext cx="3462480" cy="5111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dt" idx="149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uFillTx/>
                <a:latin typeface="Marianne"/>
              </a:rPr>
              <a:t>2024-2025</a:t>
            </a:r>
            <a:endParaRPr b="0" lang="fr-FR" sz="7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15" name="ZoneTexte 7"/>
          <p:cNvSpPr/>
          <p:nvPr/>
        </p:nvSpPr>
        <p:spPr>
          <a:xfrm>
            <a:off x="0" y="1412640"/>
            <a:ext cx="9143640" cy="3260160"/>
          </a:xfrm>
          <a:prstGeom prst="rect">
            <a:avLst/>
          </a:prstGeom>
          <a:solidFill>
            <a:srgbClr val="475e9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fr-FR" sz="32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32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3200" strike="noStrike" u="none">
                <a:solidFill>
                  <a:schemeClr val="lt1"/>
                </a:solidFill>
                <a:uFillTx/>
                <a:latin typeface="Marianne"/>
              </a:rPr>
              <a:t>Découvrez les formations </a:t>
            </a:r>
            <a:endParaRPr b="0" lang="fr-FR" sz="32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3200" strike="noStrike" u="none">
                <a:solidFill>
                  <a:schemeClr val="lt1"/>
                </a:solidFill>
                <a:uFillTx/>
                <a:latin typeface="Marianne"/>
              </a:rPr>
              <a:t>et formulez vos demandes</a:t>
            </a:r>
            <a:endParaRPr b="0" lang="fr-FR" sz="32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fr-FR" sz="3200" strike="noStrike" u="none">
                <a:solidFill>
                  <a:schemeClr val="lt1"/>
                </a:solidFill>
                <a:uFillTx/>
                <a:latin typeface="Marianne"/>
              </a:rPr>
              <a:t> </a:t>
            </a:r>
            <a:endParaRPr b="0" lang="fr-FR" sz="32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fr-FR" sz="2400" strike="noStrike" u="none">
              <a:solidFill>
                <a:srgbClr val="ffffff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PlaceHolder 1"/>
          <p:cNvSpPr>
            <a:spLocks noGrp="1"/>
          </p:cNvSpPr>
          <p:nvPr>
            <p:ph type="dt" idx="150"/>
          </p:nvPr>
        </p:nvSpPr>
        <p:spPr>
          <a:xfrm>
            <a:off x="7614000" y="4783680"/>
            <a:ext cx="1169640" cy="35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1" lang="fr-FR" sz="750" strike="noStrike" u="none" cap="all">
                <a:solidFill>
                  <a:srgbClr val="00006d"/>
                </a:solidFill>
                <a:uFillTx/>
                <a:latin typeface="Marianne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r>
              <a:rPr b="1" lang="fr-FR" sz="750" strike="noStrike" u="none" cap="all">
                <a:solidFill>
                  <a:srgbClr val="00006d"/>
                </a:solidFill>
                <a:uFillTx/>
                <a:latin typeface="Marianne"/>
              </a:rPr>
              <a:t>2024-2025</a:t>
            </a:r>
            <a:endParaRPr b="0" lang="fr-FR" sz="750" strike="noStrike" u="none">
              <a:solidFill>
                <a:srgbClr val="000000"/>
              </a:solidFill>
              <a:uFillTx/>
              <a:latin typeface="Times New Roman"/>
            </a:endParaRPr>
          </a:p>
          <a:p>
            <a:pPr indent="0" algn="r" defTabSz="914400">
              <a:lnSpc>
                <a:spcPct val="100000"/>
              </a:lnSpc>
              <a:buNone/>
            </a:pPr>
            <a:endParaRPr b="0" lang="fr-FR" sz="75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17" name="Rectangle 6"/>
          <p:cNvSpPr/>
          <p:nvPr/>
        </p:nvSpPr>
        <p:spPr>
          <a:xfrm>
            <a:off x="6588360" y="51120"/>
            <a:ext cx="2304000" cy="2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fr-FR" sz="1200" strike="noStrike" u="none">
                <a:solidFill>
                  <a:srgbClr val="00006d"/>
                </a:solidFill>
                <a:uFillTx/>
                <a:latin typeface="Marianne"/>
              </a:rPr>
              <a:t>Découvrez les formations</a:t>
            </a:r>
            <a:endParaRPr b="0" lang="fr-FR" sz="1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18" name="PlaceHolder 2"/>
          <p:cNvSpPr>
            <a:spLocks noGrp="1"/>
          </p:cNvSpPr>
          <p:nvPr>
            <p:ph type="title"/>
          </p:nvPr>
        </p:nvSpPr>
        <p:spPr>
          <a:xfrm>
            <a:off x="493560" y="4041720"/>
            <a:ext cx="8215560" cy="833760"/>
          </a:xfrm>
          <a:prstGeom prst="rect">
            <a:avLst/>
          </a:prstGeom>
          <a:noFill/>
          <a:ln w="25560">
            <a:noFill/>
          </a:ln>
        </p:spPr>
        <p:txBody>
          <a:bodyPr lIns="0" rIns="0" tIns="0" bIns="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fr-FR" sz="1600" strike="noStrike" u="none">
                <a:solidFill>
                  <a:schemeClr val="dk2">
                    <a:lumMod val="75000"/>
                  </a:schemeClr>
                </a:solidFill>
                <a:uFillTx/>
                <a:latin typeface="Marianne"/>
              </a:rPr>
              <a:t>Dès le vendredi 4 avril vous pouvez consulter l’offre de formation 2025. </a:t>
            </a:r>
            <a:endParaRPr b="0" lang="fr-FR" sz="1600" strike="noStrike" u="none">
              <a:solidFill>
                <a:schemeClr val="dk1"/>
              </a:solidFill>
              <a:uFillTx/>
              <a:latin typeface="Arial"/>
            </a:endParaRPr>
          </a:p>
        </p:txBody>
      </p:sp>
      <p:pic>
        <p:nvPicPr>
          <p:cNvPr id="319" name="Image 2" descr=""/>
          <p:cNvPicPr/>
          <p:nvPr/>
        </p:nvPicPr>
        <p:blipFill>
          <a:blip r:embed="rId1"/>
          <a:stretch/>
        </p:blipFill>
        <p:spPr>
          <a:xfrm>
            <a:off x="971640" y="837720"/>
            <a:ext cx="7471800" cy="3203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1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1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1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1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4.xml><?xml version="1.0" encoding="utf-8"?>
<a:theme xmlns:a="http://schemas.openxmlformats.org/drawingml/2006/main" xmlns:r="http://schemas.openxmlformats.org/officeDocument/2006/relationships" name="1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5.xml><?xml version="1.0" encoding="utf-8"?>
<a:theme xmlns:a="http://schemas.openxmlformats.org/drawingml/2006/main" xmlns:r="http://schemas.openxmlformats.org/officeDocument/2006/relationships" name="1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6.xml><?xml version="1.0" encoding="utf-8"?>
<a:theme xmlns:a="http://schemas.openxmlformats.org/drawingml/2006/main" xmlns:r="http://schemas.openxmlformats.org/officeDocument/2006/relationships" name="1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7.xml><?xml version="1.0" encoding="utf-8"?>
<a:theme xmlns:a="http://schemas.openxmlformats.org/drawingml/2006/main" xmlns:r="http://schemas.openxmlformats.org/officeDocument/2006/relationships" name="1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8.xml><?xml version="1.0" encoding="utf-8"?>
<a:theme xmlns:a="http://schemas.openxmlformats.org/drawingml/2006/main" xmlns:r="http://schemas.openxmlformats.org/officeDocument/2006/relationships" name="3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9.xml><?xml version="1.0" encoding="utf-8"?>
<a:theme xmlns:a="http://schemas.openxmlformats.org/drawingml/2006/main" xmlns:r="http://schemas.openxmlformats.org/officeDocument/2006/relationships" name="3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0.xml><?xml version="1.0" encoding="utf-8"?>
<a:theme xmlns:a="http://schemas.openxmlformats.org/drawingml/2006/main" xmlns:r="http://schemas.openxmlformats.org/officeDocument/2006/relationships" name="3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1.xml><?xml version="1.0" encoding="utf-8"?>
<a:theme xmlns:a="http://schemas.openxmlformats.org/drawingml/2006/main" xmlns:r="http://schemas.openxmlformats.org/officeDocument/2006/relationships" name="3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2.xml><?xml version="1.0" encoding="utf-8"?>
<a:theme xmlns:a="http://schemas.openxmlformats.org/drawingml/2006/main" xmlns:r="http://schemas.openxmlformats.org/officeDocument/2006/relationships" name="3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3.xml><?xml version="1.0" encoding="utf-8"?>
<a:theme xmlns:a="http://schemas.openxmlformats.org/drawingml/2006/main" xmlns:r="http://schemas.openxmlformats.org/officeDocument/2006/relationships" name="3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4.xml><?xml version="1.0" encoding="utf-8"?>
<a:theme xmlns:a="http://schemas.openxmlformats.org/drawingml/2006/main" xmlns:r="http://schemas.openxmlformats.org/officeDocument/2006/relationships" name="3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5.xml><?xml version="1.0" encoding="utf-8"?>
<a:theme xmlns:a="http://schemas.openxmlformats.org/drawingml/2006/main" xmlns:r="http://schemas.openxmlformats.org/officeDocument/2006/relationships" name="3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6.xml><?xml version="1.0" encoding="utf-8"?>
<a:theme xmlns:a="http://schemas.openxmlformats.org/drawingml/2006/main" xmlns:r="http://schemas.openxmlformats.org/officeDocument/2006/relationships" name="3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7.xml><?xml version="1.0" encoding="utf-8"?>
<a:theme xmlns:a="http://schemas.openxmlformats.org/drawingml/2006/main" xmlns:r="http://schemas.openxmlformats.org/officeDocument/2006/relationships" name="3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8.xml><?xml version="1.0" encoding="utf-8"?>
<a:theme xmlns:a="http://schemas.openxmlformats.org/drawingml/2006/main" xmlns:r="http://schemas.openxmlformats.org/officeDocument/2006/relationships" name="3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9.xml><?xml version="1.0" encoding="utf-8"?>
<a:theme xmlns:a="http://schemas.openxmlformats.org/drawingml/2006/main" xmlns:r="http://schemas.openxmlformats.org/officeDocument/2006/relationships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0.xml><?xml version="1.0" encoding="utf-8"?>
<a:theme xmlns:a="http://schemas.openxmlformats.org/drawingml/2006/main" xmlns:r="http://schemas.openxmlformats.org/officeDocument/2006/relationships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1.xml><?xml version="1.0" encoding="utf-8"?>
<a:theme xmlns:a="http://schemas.openxmlformats.org/drawingml/2006/main" xmlns:r="http://schemas.openxmlformats.org/officeDocument/2006/relationships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2.xml><?xml version="1.0" encoding="utf-8"?>
<a:theme xmlns:a="http://schemas.openxmlformats.org/drawingml/2006/main" xmlns:r="http://schemas.openxmlformats.org/officeDocument/2006/relationships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3.xml><?xml version="1.0" encoding="utf-8"?>
<a:theme xmlns:a="http://schemas.openxmlformats.org/drawingml/2006/main" xmlns:r="http://schemas.openxmlformats.org/officeDocument/2006/relationships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4.xml><?xml version="1.0" encoding="utf-8"?>
<a:theme xmlns:a="http://schemas.openxmlformats.org/drawingml/2006/main" xmlns:r="http://schemas.openxmlformats.org/officeDocument/2006/relationships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5.xml><?xml version="1.0" encoding="utf-8"?>
<a:theme xmlns:a="http://schemas.openxmlformats.org/drawingml/2006/main" xmlns:r="http://schemas.openxmlformats.org/officeDocument/2006/relationships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6.xml><?xml version="1.0" encoding="utf-8"?>
<a:theme xmlns:a="http://schemas.openxmlformats.org/drawingml/2006/main" xmlns:r="http://schemas.openxmlformats.org/officeDocument/2006/relationships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7.xml><?xml version="1.0" encoding="utf-8"?>
<a:theme xmlns:a="http://schemas.openxmlformats.org/drawingml/2006/main" xmlns:r="http://schemas.openxmlformats.org/officeDocument/2006/relationships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8.xml><?xml version="1.0" encoding="utf-8"?>
<a:theme xmlns:a="http://schemas.openxmlformats.org/drawingml/2006/main" xmlns:r="http://schemas.openxmlformats.org/officeDocument/2006/relationships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9.xml><?xml version="1.0" encoding="utf-8"?>
<a:theme xmlns:a="http://schemas.openxmlformats.org/drawingml/2006/main" xmlns:r="http://schemas.openxmlformats.org/officeDocument/2006/relationships" name="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0.xml><?xml version="1.0" encoding="utf-8"?>
<a:theme xmlns:a="http://schemas.openxmlformats.org/drawingml/2006/main" xmlns:r="http://schemas.openxmlformats.org/officeDocument/2006/relationships" name="2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1.xml><?xml version="1.0" encoding="utf-8"?>
<a:theme xmlns:a="http://schemas.openxmlformats.org/drawingml/2006/main" xmlns:r="http://schemas.openxmlformats.org/officeDocument/2006/relationships" name="2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2.xml><?xml version="1.0" encoding="utf-8"?>
<a:theme xmlns:a="http://schemas.openxmlformats.org/drawingml/2006/main" xmlns:r="http://schemas.openxmlformats.org/officeDocument/2006/relationships" name="2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3.xml><?xml version="1.0" encoding="utf-8"?>
<a:theme xmlns:a="http://schemas.openxmlformats.org/drawingml/2006/main" xmlns:r="http://schemas.openxmlformats.org/officeDocument/2006/relationships" name="2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4.xml><?xml version="1.0" encoding="utf-8"?>
<a:theme xmlns:a="http://schemas.openxmlformats.org/drawingml/2006/main" xmlns:r="http://schemas.openxmlformats.org/officeDocument/2006/relationships" name="2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5.xml><?xml version="1.0" encoding="utf-8"?>
<a:theme xmlns:a="http://schemas.openxmlformats.org/drawingml/2006/main" xmlns:r="http://schemas.openxmlformats.org/officeDocument/2006/relationships" name="2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6.xml><?xml version="1.0" encoding="utf-8"?>
<a:theme xmlns:a="http://schemas.openxmlformats.org/drawingml/2006/main" xmlns:r="http://schemas.openxmlformats.org/officeDocument/2006/relationships" name="2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7.xml><?xml version="1.0" encoding="utf-8"?>
<a:theme xmlns:a="http://schemas.openxmlformats.org/drawingml/2006/main" xmlns:r="http://schemas.openxmlformats.org/officeDocument/2006/relationships" name="2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8.xml><?xml version="1.0" encoding="utf-8"?>
<a:theme xmlns:a="http://schemas.openxmlformats.org/drawingml/2006/main" xmlns:r="http://schemas.openxmlformats.org/officeDocument/2006/relationships" name="2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9.xml><?xml version="1.0" encoding="utf-8"?>
<a:theme xmlns:a="http://schemas.openxmlformats.org/drawingml/2006/main" xmlns:r="http://schemas.openxmlformats.org/officeDocument/2006/relationships" name="2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0.xml><?xml version="1.0" encoding="utf-8"?>
<a:theme xmlns:a="http://schemas.openxmlformats.org/drawingml/2006/main" xmlns:r="http://schemas.openxmlformats.org/officeDocument/2006/relationships" name="2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 pitchFamily="0" charset="1"/>
        <a:ea typeface=""/>
        <a:cs typeface=""/>
      </a:majorFont>
      <a:minorFont>
        <a:latin typeface="Arial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1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1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1_Conception personnalisé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5A41BC-8BF4-4C98-B546-0CA0C6D7D4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4B279A5-87A2-445D-95C3-916EB9C5F0E3}">
  <ds:schemaRefs>
    <ds:schemaRef ds:uri="http://schemas.microsoft.com/sharepoint/v3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Manager>Client</Manager>
  <TotalTime>1125</TotalTime>
  <Application>LibreOffice/24.8.3.2$Windows_X86_64 LibreOffice_project/48a6bac9e7e268aeb4c3483fcf825c94556d9f92</Application>
  <AppVersion>15.0000</AppVersion>
  <Words>801</Words>
  <Paragraphs>106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2020-03-05T15:21:24Z</dcterms:created>
  <dc:creator>Microsoft Office User</dc:creator>
  <dc:description/>
  <dc:language>fr-FR</dc:language>
  <cp:lastModifiedBy/>
  <dcterms:modified xsi:type="dcterms:W3CDTF">2025-03-10T10:55:23Z</dcterms:modified>
  <cp:revision>102</cp:revision>
  <dc:subject>Client</dc:subject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  <property fmtid="{D5CDD505-2E9C-101B-9397-08002B2CF9AE}" pid="3" name="PresentationFormat">
    <vt:lpwstr>Affichage à l'écran (16:9)</vt:lpwstr>
  </property>
  <property fmtid="{D5CDD505-2E9C-101B-9397-08002B2CF9AE}" pid="4" name="Slides">
    <vt:i4>22</vt:i4>
  </property>
</Properties>
</file>